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317" r:id="rId4"/>
    <p:sldId id="261" r:id="rId5"/>
    <p:sldId id="319" r:id="rId6"/>
    <p:sldId id="292" r:id="rId7"/>
    <p:sldId id="264" r:id="rId8"/>
    <p:sldId id="262" r:id="rId9"/>
    <p:sldId id="263" r:id="rId10"/>
    <p:sldId id="318" r:id="rId11"/>
    <p:sldId id="322" r:id="rId12"/>
    <p:sldId id="323" r:id="rId13"/>
    <p:sldId id="324" r:id="rId14"/>
    <p:sldId id="325" r:id="rId15"/>
    <p:sldId id="268" r:id="rId16"/>
    <p:sldId id="269" r:id="rId17"/>
    <p:sldId id="294" r:id="rId18"/>
    <p:sldId id="326" r:id="rId19"/>
    <p:sldId id="314" r:id="rId20"/>
    <p:sldId id="331" r:id="rId21"/>
    <p:sldId id="315" r:id="rId22"/>
    <p:sldId id="316" r:id="rId23"/>
    <p:sldId id="327" r:id="rId24"/>
    <p:sldId id="328" r:id="rId25"/>
    <p:sldId id="329" r:id="rId26"/>
    <p:sldId id="330" r:id="rId27"/>
    <p:sldId id="295" r:id="rId28"/>
    <p:sldId id="308" r:id="rId29"/>
    <p:sldId id="296" r:id="rId30"/>
    <p:sldId id="297" r:id="rId31"/>
    <p:sldId id="332" r:id="rId32"/>
    <p:sldId id="333" r:id="rId33"/>
    <p:sldId id="274" r:id="rId34"/>
    <p:sldId id="275" r:id="rId35"/>
    <p:sldId id="334" r:id="rId36"/>
    <p:sldId id="335" r:id="rId37"/>
    <p:sldId id="337" r:id="rId38"/>
    <p:sldId id="336" r:id="rId39"/>
    <p:sldId id="310" r:id="rId40"/>
    <p:sldId id="311" r:id="rId41"/>
    <p:sldId id="32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0C0"/>
    <a:srgbClr val="3A72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3F27-93CF-4BDB-A33E-1CEB184A4CC8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0746D-3E60-4A3C-859D-DB47092FC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3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6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62651" y="0"/>
            <a:ext cx="208134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8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4B81-7631-457E-A596-491E28653BED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24.gif"/><Relationship Id="rId5" Type="http://schemas.openxmlformats.org/officeDocument/2006/relationships/image" Target="../media/image77.png"/><Relationship Id="rId15" Type="http://schemas.openxmlformats.org/officeDocument/2006/relationships/image" Target="../media/image86.jpe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#3: Tower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61959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Ubuntu boot procedure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E20E3D-1038-43FC-BE18-2633427AD896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A77293-AC20-4A13-A7FC-F32D9F31BB42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DD18BB-F32E-41AE-82AA-05440CFDBC34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8886526-DFF4-4A67-BEAF-8C3AA78212EB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28C07-A493-48DD-B2B7-8B7AD53990C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AB3DE59-07C8-402B-A7CD-AD38A6354047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A9437B-AA48-4DCD-AC09-6CDAB7FD9DFB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2B8538-3503-41B2-B243-173366C675A1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7D175C-D873-4D05-B46A-4D7BD3E2ACA8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FD07716-077A-4CC1-BD7E-1BD7B442B6EF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1B5962-1520-45BD-90E4-3CC4FEC827FE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4BC8BA-7F6E-4640-80C3-C4B7D9835900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DC5F59-0D46-4E4B-B6FE-7DFB380F51BB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F7E3B-8DE0-4804-BDB6-744A6245A7B8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D7B81-9DA8-4467-BC02-1F8E1F1A79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187D17-379B-45CF-BD31-F0CCD94D61A7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DA13B96-D1BA-46F7-BB5C-77F245C25DDF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A925261-0D7D-4F31-9370-9C933FD80F22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C65A2BC-9D25-4231-930B-7E1303F99136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B3FD3B6-EE59-4E51-A702-F6858367A2E7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719BB-DF54-4B84-92A9-30F9DC488037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3C5BA-F9AC-4569-96B0-D018F7CB504B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208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619599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Remote OS installation on machines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1F18DE-87D2-4573-A202-BFF9CF29C341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7E7BCC-280A-4E9F-A17E-870AFCA4E92C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E4BBC9-D4F6-472F-88ED-241B68CD6AC4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스마트폰">
            <a:extLst>
              <a:ext uri="{FF2B5EF4-FFF2-40B4-BE49-F238E27FC236}">
                <a16:creationId xmlns:a16="http://schemas.microsoft.com/office/drawing/2014/main" id="{BF58344C-9D67-44D9-9030-E3BFB206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1F1D03A-60B1-4452-83CB-77255ACC9E74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23FEEE-7FAD-466C-8568-06AEB4107022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7E468C8E-9278-4DB1-98E8-4CC1A585A200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0F685-8B73-477F-88B0-608ECCB6DA6A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CFDDB3-6681-49FA-BE16-67EF6563B19E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770BEA2A-4DAE-4BDB-8724-99957ED840AE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CB62DD61-D124-42DA-A6D9-C6A9027FF7FA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44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CBDFA0C7-732C-4D08-8B74-3EA32C35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E6FA257-270D-4E9B-B83B-7ECA64CB7A9E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22D5D241-15C9-4506-BCFD-6745FF86B940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A3F8E7FA-F475-4C02-ACC0-FE14D5B9EFFB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48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87436696-AE92-46A4-9DF1-826D0CAD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37CEAD4E-AE3B-40EC-9031-C0D6ECE3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08800CD-0DE1-43B2-B451-E9A10FF34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3B4B4A6-B6C6-4ED0-ABC5-3707CAB2C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8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2311"/>
            <a:ext cx="6332787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Provisioning: Ubuntu MAAS (Metal as a Service)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maas pictureì ëí ì´ë¯¸ì§ ê²ìê²°ê³¼">
            <a:extLst>
              <a:ext uri="{FF2B5EF4-FFF2-40B4-BE49-F238E27FC236}">
                <a16:creationId xmlns:a16="http://schemas.microsoft.com/office/drawing/2014/main" id="{15268F8B-8368-4D53-8158-3C3BCCE1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ubuntu maasì ëí ì´ë¯¸ì§ ê²ìê²°ê³¼">
            <a:extLst>
              <a:ext uri="{FF2B5EF4-FFF2-40B4-BE49-F238E27FC236}">
                <a16:creationId xmlns:a16="http://schemas.microsoft.com/office/drawing/2014/main" id="{63CEA8EE-DBC5-47CB-A92D-6921D096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ro-arch-overview">
            <a:extLst>
              <a:ext uri="{FF2B5EF4-FFF2-40B4-BE49-F238E27FC236}">
                <a16:creationId xmlns:a16="http://schemas.microsoft.com/office/drawing/2014/main" id="{E23E59D6-C4D6-48B3-944E-4E71FC1C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9CD45C3-979D-4F62-BF6E-3A26E9463725}"/>
              </a:ext>
            </a:extLst>
          </p:cNvPr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84C31-9EF9-4364-8FFA-18342A99A6CC}"/>
              </a:ext>
            </a:extLst>
          </p:cNvPr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302B0-201F-4F75-9B2F-1DE0CF43D683}"/>
              </a:ext>
            </a:extLst>
          </p:cNvPr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F5F02-E467-4E45-AA5F-F0D9132F87A5}"/>
              </a:ext>
            </a:extLst>
          </p:cNvPr>
          <p:cNvSpPr txBox="1"/>
          <p:nvPr/>
        </p:nvSpPr>
        <p:spPr>
          <a:xfrm>
            <a:off x="4198960" y="6536377"/>
            <a:ext cx="490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https://docs.maas.io/2.4/en/intro-concepts#controllers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3530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971251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MAAS: OS Automated Installation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BBF6D-8C1F-43A2-A220-E8633A35B7B2}"/>
              </a:ext>
            </a:extLst>
          </p:cNvPr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E2ED4-872C-49BE-A100-CF3F892F6793}"/>
              </a:ext>
            </a:extLst>
          </p:cNvPr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D5A8113-9259-43CB-8C34-E96F21810C1C}"/>
              </a:ext>
            </a:extLst>
          </p:cNvPr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42E3CA-BBFC-4927-B191-465722789EA4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30CA48EA-01E8-4EEC-AC43-6F02E783D5D0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69">
              <a:extLst>
                <a:ext uri="{FF2B5EF4-FFF2-40B4-BE49-F238E27FC236}">
                  <a16:creationId xmlns:a16="http://schemas.microsoft.com/office/drawing/2014/main" id="{FE1B3906-2F8A-4F7C-BD4C-DBEEC54CA7CE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AB466-1302-4D48-A618-9A8695EA1F06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42947D-7435-4D6A-ABC9-D1B37E882F30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모서리가 둥근 직사각형 6">
              <a:extLst>
                <a:ext uri="{FF2B5EF4-FFF2-40B4-BE49-F238E27FC236}">
                  <a16:creationId xmlns:a16="http://schemas.microsoft.com/office/drawing/2014/main" id="{862A0FD5-645E-4244-812D-968F5CDB6B66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FA60C2-6511-43B8-A555-B8C5BF710BC7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DBDBFFD5-1931-4F1D-8981-C0245CB9FCFA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28A8EE5E-E27B-406F-AD39-ED6419FEEA4B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2">
              <a:extLst>
                <a:ext uri="{FF2B5EF4-FFF2-40B4-BE49-F238E27FC236}">
                  <a16:creationId xmlns:a16="http://schemas.microsoft.com/office/drawing/2014/main" id="{61B7EA4D-A48B-48A3-A1B4-F79CEFB59E12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모서리가 둥근 직사각형 13">
              <a:extLst>
                <a:ext uri="{FF2B5EF4-FFF2-40B4-BE49-F238E27FC236}">
                  <a16:creationId xmlns:a16="http://schemas.microsoft.com/office/drawing/2014/main" id="{E1FECA6B-BFD0-4232-AE43-21AA0FF34891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5">
              <a:extLst>
                <a:ext uri="{FF2B5EF4-FFF2-40B4-BE49-F238E27FC236}">
                  <a16:creationId xmlns:a16="http://schemas.microsoft.com/office/drawing/2014/main" id="{064584D0-BAD6-4DF3-9400-C78AD6D65B41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A68F2B44-97F5-454C-B7D9-60FE3AE9A346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AF9D37-F693-4A59-876E-D50013A65167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9CBC89-3B21-4087-BE66-6FD103EE9C2E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DC469-1F7E-4391-9D5B-AC1DF165F5E9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B05E4E-F390-46CC-AE54-00D5AC496A0B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78C2163-0EC5-4A6F-A5A1-C6013FDA3053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FB0DBD-0CDB-4F71-B1EA-440ACC3BAEC8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FEB110F-AE42-47C8-9B1A-D37560CF53E3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2861C0-B0B9-4EBF-9CAA-CE57D7A8E15B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83A9535-A326-4BE2-B5A2-BB90F663F902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759FF30-344A-4745-99DE-942519B28DA1}"/>
                </a:ext>
              </a:extLst>
            </p:cNvPr>
            <p:cNvCxnSpPr>
              <a:stCxn id="17" idx="3"/>
              <a:endCxn id="13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FD6E643-4EB4-42F8-99F6-DC1B25EE827F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ADB3494-A0F9-4C82-8F46-898491ED38EE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AD55C4D-E0BA-4FA6-9822-7723E16599DB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4B05BF2-A52F-4185-A8F1-9D85498DF645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C9A4371-E487-4DD0-9995-2C8E9BC9BCEF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576ACD9-87ED-44DB-A116-62CDA51B19BB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4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4CB237E3-8266-4BD9-8716-D41922EF84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왼쪽 화살표 81">
                <a:extLst>
                  <a:ext uri="{FF2B5EF4-FFF2-40B4-BE49-F238E27FC236}">
                    <a16:creationId xmlns:a16="http://schemas.microsoft.com/office/drawing/2014/main" id="{9F96403D-089A-49DE-B1E5-611E43759D63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67570A-8680-45CD-BF43-4BFF9F12B04E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모서리가 둥근 직사각형 49">
              <a:extLst>
                <a:ext uri="{FF2B5EF4-FFF2-40B4-BE49-F238E27FC236}">
                  <a16:creationId xmlns:a16="http://schemas.microsoft.com/office/drawing/2014/main" id="{5D9CDE68-BFF8-465E-A02F-7BCB7312E904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41">
              <a:extLst>
                <a:ext uri="{FF2B5EF4-FFF2-40B4-BE49-F238E27FC236}">
                  <a16:creationId xmlns:a16="http://schemas.microsoft.com/office/drawing/2014/main" id="{593E18AD-B131-42CF-8FCA-3ABE32618A16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35" name="모서리가 둥근 직사각형 42">
              <a:extLst>
                <a:ext uri="{FF2B5EF4-FFF2-40B4-BE49-F238E27FC236}">
                  <a16:creationId xmlns:a16="http://schemas.microsoft.com/office/drawing/2014/main" id="{418C980F-CD65-465B-A06B-A2A7EB4968EF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43">
              <a:extLst>
                <a:ext uri="{FF2B5EF4-FFF2-40B4-BE49-F238E27FC236}">
                  <a16:creationId xmlns:a16="http://schemas.microsoft.com/office/drawing/2014/main" id="{1EDEBBCC-B311-4A39-9A1A-17E8AC85B379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44">
              <a:extLst>
                <a:ext uri="{FF2B5EF4-FFF2-40B4-BE49-F238E27FC236}">
                  <a16:creationId xmlns:a16="http://schemas.microsoft.com/office/drawing/2014/main" id="{223B2FC5-B1DC-46F7-9534-46BD60D9E04F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41A55B2-FB48-498E-8A8E-C4F13338CFC0}"/>
                </a:ext>
              </a:extLst>
            </p:cNvPr>
            <p:cNvCxnSpPr>
              <a:stCxn id="34" idx="3"/>
              <a:endCxn id="16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FE581A-FF0C-4AE0-939E-9EE5FEABD829}"/>
                </a:ext>
              </a:extLst>
            </p:cNvPr>
            <p:cNvCxnSpPr>
              <a:stCxn id="35" idx="3"/>
              <a:endCxn id="17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36FE60-D118-4212-8DA2-D401D460AB5C}"/>
                </a:ext>
              </a:extLst>
            </p:cNvPr>
            <p:cNvCxnSpPr>
              <a:stCxn id="36" idx="3"/>
              <a:endCxn id="18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26084B5-9DCA-423C-8F6F-548F13C08722}"/>
                </a:ext>
              </a:extLst>
            </p:cNvPr>
            <p:cNvCxnSpPr>
              <a:stCxn id="37" idx="3"/>
              <a:endCxn id="11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42" name="왼쪽 화살표 76">
              <a:extLst>
                <a:ext uri="{FF2B5EF4-FFF2-40B4-BE49-F238E27FC236}">
                  <a16:creationId xmlns:a16="http://schemas.microsoft.com/office/drawing/2014/main" id="{F519AE49-67D1-48FC-B1DB-115E679FB622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왼쪽 화살표 78">
              <a:extLst>
                <a:ext uri="{FF2B5EF4-FFF2-40B4-BE49-F238E27FC236}">
                  <a16:creationId xmlns:a16="http://schemas.microsoft.com/office/drawing/2014/main" id="{5320D488-18BB-419B-BA09-54EECA5E13D8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왼쪽 화살표 79">
              <a:extLst>
                <a:ext uri="{FF2B5EF4-FFF2-40B4-BE49-F238E27FC236}">
                  <a16:creationId xmlns:a16="http://schemas.microsoft.com/office/drawing/2014/main" id="{C1FCFB4B-AE6C-40B0-9E40-E9749F69BAB3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왼쪽 화살표 86">
              <a:extLst>
                <a:ext uri="{FF2B5EF4-FFF2-40B4-BE49-F238E27FC236}">
                  <a16:creationId xmlns:a16="http://schemas.microsoft.com/office/drawing/2014/main" id="{6CB93B76-8F1C-4A9B-991F-B5840CC5C2AB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17FF4FA-640D-42C6-AA1F-0168DD0E945E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50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D8F65B36-934E-4AC0-B511-D8CDFBC85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4B75DC-9F56-47AC-A478-5CF22552CD21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4ECC-05CB-4CA9-9A75-29D5F45AC985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6EE09E1-FC9B-4A50-BEB8-DEE457646C6C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41BB8E6-3AAA-4880-AEF0-ACCFC0C1F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0C22B05-A034-41C9-AF7E-749C74E4A8D7}"/>
              </a:ext>
            </a:extLst>
          </p:cNvPr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394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7478001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MAAS: 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Remote OS installation process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EB047653-19FA-45C7-BC27-3EDC75C5A060}"/>
              </a:ext>
            </a:extLst>
          </p:cNvPr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EC7F6-A3E1-4E8A-A11B-DEC9A5641B80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799C3-E4CC-474D-8EAA-9EC1AA29FE54}"/>
              </a:ext>
            </a:extLst>
          </p:cNvPr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4A15E-BE3C-4414-B8A4-DF793219F80D}"/>
              </a:ext>
            </a:extLst>
          </p:cNvPr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TFTP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HTTP</a:t>
            </a:r>
          </a:p>
          <a:p>
            <a:endParaRPr lang="en-US" altLang="ko-KR" dirty="0"/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E660C448-2F39-4914-843E-A6DC8792CA47}"/>
              </a:ext>
            </a:extLst>
          </p:cNvPr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656B1F1-0F93-4626-9DCD-7B5CB294CBE2}"/>
              </a:ext>
            </a:extLst>
          </p:cNvPr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A6EF4-BF0C-45F7-AA37-858586139B27}"/>
              </a:ext>
            </a:extLst>
          </p:cNvPr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10" name="모서리가 둥근 직사각형 28">
            <a:extLst>
              <a:ext uri="{FF2B5EF4-FFF2-40B4-BE49-F238E27FC236}">
                <a16:creationId xmlns:a16="http://schemas.microsoft.com/office/drawing/2014/main" id="{4A2C5E1E-15E9-41C6-8F58-D644276B38EB}"/>
              </a:ext>
            </a:extLst>
          </p:cNvPr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0FE2F6EA-A768-4879-BFFC-8346A565E8EC}"/>
              </a:ext>
            </a:extLst>
          </p:cNvPr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BE7B9-88C2-4ACE-BC05-EC7A44B4D9DC}"/>
              </a:ext>
            </a:extLst>
          </p:cNvPr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92373290-BCE1-4E5A-960D-A7BFF8A2C4D9}"/>
              </a:ext>
            </a:extLst>
          </p:cNvPr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36">
            <a:extLst>
              <a:ext uri="{FF2B5EF4-FFF2-40B4-BE49-F238E27FC236}">
                <a16:creationId xmlns:a16="http://schemas.microsoft.com/office/drawing/2014/main" id="{49693BF3-BDBE-43D4-A3E0-47D28DB559D2}"/>
              </a:ext>
            </a:extLst>
          </p:cNvPr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77D97-A8A6-4B85-B3AC-66E4A5BF2273}"/>
              </a:ext>
            </a:extLst>
          </p:cNvPr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6" name="아래쪽 화살표 14">
            <a:extLst>
              <a:ext uri="{FF2B5EF4-FFF2-40B4-BE49-F238E27FC236}">
                <a16:creationId xmlns:a16="http://schemas.microsoft.com/office/drawing/2014/main" id="{F2BF512D-144B-4604-BCC3-9D1F92834950}"/>
              </a:ext>
            </a:extLst>
          </p:cNvPr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38">
            <a:extLst>
              <a:ext uri="{FF2B5EF4-FFF2-40B4-BE49-F238E27FC236}">
                <a16:creationId xmlns:a16="http://schemas.microsoft.com/office/drawing/2014/main" id="{FAFCF8F3-81F5-4567-898F-E7CAA8B36F83}"/>
              </a:ext>
            </a:extLst>
          </p:cNvPr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39">
            <a:extLst>
              <a:ext uri="{FF2B5EF4-FFF2-40B4-BE49-F238E27FC236}">
                <a16:creationId xmlns:a16="http://schemas.microsoft.com/office/drawing/2014/main" id="{99D24D80-EA42-4221-B1EA-81A35E77F29E}"/>
              </a:ext>
            </a:extLst>
          </p:cNvPr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45" descr="점검 목록">
            <a:extLst>
              <a:ext uri="{FF2B5EF4-FFF2-40B4-BE49-F238E27FC236}">
                <a16:creationId xmlns:a16="http://schemas.microsoft.com/office/drawing/2014/main" id="{566640D2-C23B-4E6C-BA90-A5633FB49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20" name="그래픽 48" descr="네트워크">
            <a:extLst>
              <a:ext uri="{FF2B5EF4-FFF2-40B4-BE49-F238E27FC236}">
                <a16:creationId xmlns:a16="http://schemas.microsoft.com/office/drawing/2014/main" id="{E904ADE8-D2FB-4269-BB8F-C59EA6508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0F5D05-F9CF-4253-8801-69661E719DDA}"/>
              </a:ext>
            </a:extLst>
          </p:cNvPr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22" name="그래픽 52" descr="클라우드 컴퓨팅">
              <a:extLst>
                <a:ext uri="{FF2B5EF4-FFF2-40B4-BE49-F238E27FC236}">
                  <a16:creationId xmlns:a16="http://schemas.microsoft.com/office/drawing/2014/main" id="{0506CD95-ABD6-49FC-8ADF-0381C09E966D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24" name="자유형: 도형 57">
                <a:extLst>
                  <a:ext uri="{FF2B5EF4-FFF2-40B4-BE49-F238E27FC236}">
                    <a16:creationId xmlns:a16="http://schemas.microsoft.com/office/drawing/2014/main" id="{CBDF8CE3-ECFE-4643-9FAB-ACB207132C61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58">
                <a:extLst>
                  <a:ext uri="{FF2B5EF4-FFF2-40B4-BE49-F238E27FC236}">
                    <a16:creationId xmlns:a16="http://schemas.microsoft.com/office/drawing/2014/main" id="{69E43C63-0AD8-48D8-8412-F73E19F93D30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59">
                <a:extLst>
                  <a:ext uri="{FF2B5EF4-FFF2-40B4-BE49-F238E27FC236}">
                    <a16:creationId xmlns:a16="http://schemas.microsoft.com/office/drawing/2014/main" id="{09FF60C7-A4AF-48D7-B924-49A22854954B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3" name="그래픽 61" descr="서버">
              <a:extLst>
                <a:ext uri="{FF2B5EF4-FFF2-40B4-BE49-F238E27FC236}">
                  <a16:creationId xmlns:a16="http://schemas.microsoft.com/office/drawing/2014/main" id="{6AA25748-163E-43A9-B08F-2923A9E0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80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3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35" y="3051961"/>
            <a:ext cx="1412517" cy="10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laptopì ëí ì´ë¯¸ì§ ê²ìê²°ê³¼">
            <a:extLst>
              <a:ext uri="{FF2B5EF4-FFF2-40B4-BE49-F238E27FC236}">
                <a16:creationId xmlns:a16="http://schemas.microsoft.com/office/drawing/2014/main" id="{761550BE-D55A-40D1-B171-5F4BFA8D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6253" y="3022405"/>
            <a:ext cx="1591932" cy="11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E2556D0-CA86-43B6-965A-CE7680D1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31503" y="3738060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1FF5A85-FBC2-448F-B381-7B018B32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42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4B5AC823-3CD4-435D-86FE-0C932794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64DD0BA-ADE5-4077-B856-49AF325CB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0" y="292387"/>
            <a:ext cx="1336547" cy="109708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E12A20-3FD8-40B0-BFF2-D2091C636202}"/>
              </a:ext>
            </a:extLst>
          </p:cNvPr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5C276283-BDF5-493B-9B88-32B511F90A0E}"/>
                </a:ext>
              </a:extLst>
            </p:cNvPr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6" name="모서리가 둥근 직사각형 627">
              <a:extLst>
                <a:ext uri="{FF2B5EF4-FFF2-40B4-BE49-F238E27FC236}">
                  <a16:creationId xmlns:a16="http://schemas.microsoft.com/office/drawing/2014/main" id="{9579AFE7-00A9-406D-AB1E-35CF63322505}"/>
                </a:ext>
              </a:extLst>
            </p:cNvPr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47" name="Rounded Rectangle 28">
              <a:extLst>
                <a:ext uri="{FF2B5EF4-FFF2-40B4-BE49-F238E27FC236}">
                  <a16:creationId xmlns:a16="http://schemas.microsoft.com/office/drawing/2014/main" id="{1A97125D-5019-41AC-9E83-E09AFBF4AD4B}"/>
                </a:ext>
              </a:extLst>
            </p:cNvPr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9EF0D3-EE46-4907-AADF-3F634B04B72F}"/>
                </a:ext>
              </a:extLst>
            </p:cNvPr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49" name="Picture 2" descr="http://blog.hypriot.com/images/logo_tr.png">
              <a:extLst>
                <a:ext uri="{FF2B5EF4-FFF2-40B4-BE49-F238E27FC236}">
                  <a16:creationId xmlns:a16="http://schemas.microsoft.com/office/drawing/2014/main" id="{3B199BEC-10DD-4D41-AE63-4E282AD9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0F458D-B510-4239-A79A-087C1D2EC4E6}"/>
                </a:ext>
              </a:extLst>
            </p:cNvPr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EF9FCC2-0727-4CAF-9472-DAA7463D41A0}"/>
                </a:ext>
              </a:extLst>
            </p:cNvPr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AEE441-C140-4D56-AF08-616C7AD4D56A}"/>
                </a:ext>
              </a:extLst>
            </p:cNvPr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871205F-633F-4C0D-9472-1BC494F3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54" name="그룹 46">
              <a:extLst>
                <a:ext uri="{FF2B5EF4-FFF2-40B4-BE49-F238E27FC236}">
                  <a16:creationId xmlns:a16="http://schemas.microsoft.com/office/drawing/2014/main" id="{589899EF-9C5D-4FBB-828C-F72B24B65BAC}"/>
                </a:ext>
              </a:extLst>
            </p:cNvPr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C0F6A9C-6E0E-4890-AB74-6E1DA3E64D73}"/>
                  </a:ext>
                </a:extLst>
              </p:cNvPr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FA9ED8F8-DEA1-4F56-B7B9-CD9A07910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219747F-EF1E-42E1-9507-A62D1D1AAFAD}"/>
                </a:ext>
              </a:extLst>
            </p:cNvPr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6B4F43C-2AC4-47D8-93B5-00DAFB0CF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2D467-B606-4295-AD2B-C9131A890EAB}"/>
                </a:ext>
              </a:extLst>
            </p:cNvPr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8" name="그룹 56">
              <a:extLst>
                <a:ext uri="{FF2B5EF4-FFF2-40B4-BE49-F238E27FC236}">
                  <a16:creationId xmlns:a16="http://schemas.microsoft.com/office/drawing/2014/main" id="{93E88B4C-F234-40D7-95B4-F6C1B9A9A61B}"/>
                </a:ext>
              </a:extLst>
            </p:cNvPr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107" name="정육면체 106">
                <a:extLst>
                  <a:ext uri="{FF2B5EF4-FFF2-40B4-BE49-F238E27FC236}">
                    <a16:creationId xmlns:a16="http://schemas.microsoft.com/office/drawing/2014/main" id="{C9AF99CF-6663-465A-B0C7-3BC33E37C6ED}"/>
                  </a:ext>
                </a:extLst>
              </p:cNvPr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8" name="그림 203">
                <a:extLst>
                  <a:ext uri="{FF2B5EF4-FFF2-40B4-BE49-F238E27FC236}">
                    <a16:creationId xmlns:a16="http://schemas.microsoft.com/office/drawing/2014/main" id="{C88CD536-27E2-4720-8CD5-E54342DC9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109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18810D0A-4897-4948-8078-8ECA6CADE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</p:spPr>
          </p:pic>
        </p:grpSp>
        <p:sp>
          <p:nvSpPr>
            <p:cNvPr id="59" name="오른쪽 화살표 640">
              <a:extLst>
                <a:ext uri="{FF2B5EF4-FFF2-40B4-BE49-F238E27FC236}">
                  <a16:creationId xmlns:a16="http://schemas.microsoft.com/office/drawing/2014/main" id="{608E9018-8330-45DE-B44C-E5A752BB6469}"/>
                </a:ext>
              </a:extLst>
            </p:cNvPr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33ABEB6-860F-4327-AB6E-BC4815C3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1" name="직사각형 103">
              <a:extLst>
                <a:ext uri="{FF2B5EF4-FFF2-40B4-BE49-F238E27FC236}">
                  <a16:creationId xmlns:a16="http://schemas.microsoft.com/office/drawing/2014/main" id="{0090B2C0-7162-46B7-8E3A-16112C795D63}"/>
                </a:ext>
              </a:extLst>
            </p:cNvPr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2" name="Picture 2" descr="Net-SNMP">
              <a:extLst>
                <a:ext uri="{FF2B5EF4-FFF2-40B4-BE49-F238E27FC236}">
                  <a16:creationId xmlns:a16="http://schemas.microsoft.com/office/drawing/2014/main" id="{90903281-B1B3-4A6A-9B22-689C3FEE8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오른쪽 화살표 87">
              <a:extLst>
                <a:ext uri="{FF2B5EF4-FFF2-40B4-BE49-F238E27FC236}">
                  <a16:creationId xmlns:a16="http://schemas.microsoft.com/office/drawing/2014/main" id="{6A9FC418-0EF9-4712-9C21-22D704993638}"/>
                </a:ext>
              </a:extLst>
            </p:cNvPr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" name="그룹 65">
              <a:extLst>
                <a:ext uri="{FF2B5EF4-FFF2-40B4-BE49-F238E27FC236}">
                  <a16:creationId xmlns:a16="http://schemas.microsoft.com/office/drawing/2014/main" id="{3468B1BB-EA94-4E4C-99A4-22903136E249}"/>
                </a:ext>
              </a:extLst>
            </p:cNvPr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28D216D1-112D-45F3-80F7-A1952D5AE663}"/>
                  </a:ext>
                </a:extLst>
              </p:cNvPr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5" name="Picture 2" descr="https://flume.apache.org/_static/flume-logo.png">
                <a:extLst>
                  <a:ext uri="{FF2B5EF4-FFF2-40B4-BE49-F238E27FC236}">
                    <a16:creationId xmlns:a16="http://schemas.microsoft.com/office/drawing/2014/main" id="{5C1CBCCA-495B-4060-B124-CA9CCD1C6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EDCE8ACE-2038-4767-8F57-8D1F8D428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CC35328-0EDE-4A61-8F8B-29D5C87B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6" name="오른쪽 화살표 647">
              <a:extLst>
                <a:ext uri="{FF2B5EF4-FFF2-40B4-BE49-F238E27FC236}">
                  <a16:creationId xmlns:a16="http://schemas.microsoft.com/office/drawing/2014/main" id="{A60B6B94-9D04-4424-9D18-D27DACEAD3F2}"/>
                </a:ext>
              </a:extLst>
            </p:cNvPr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DBC8C1A-8EDA-4C3A-8D24-D9A8C878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529618D-FABF-408D-B5A8-32EFF738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C5BDD9F-1900-4EDF-84B7-B73E79720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2344DF4-26A2-4E49-805E-42850C5C6855}"/>
                </a:ext>
              </a:extLst>
            </p:cNvPr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71" name="Picture 2" descr="http://blog.hypriot.com/images/logo_tr.png">
              <a:extLst>
                <a:ext uri="{FF2B5EF4-FFF2-40B4-BE49-F238E27FC236}">
                  <a16:creationId xmlns:a16="http://schemas.microsoft.com/office/drawing/2014/main" id="{97083356-25E4-4D83-A127-EFD38015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F84EC1-8D65-456A-9683-5C02AE78C5FB}"/>
                </a:ext>
              </a:extLst>
            </p:cNvPr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73" name="그룹 78">
              <a:extLst>
                <a:ext uri="{FF2B5EF4-FFF2-40B4-BE49-F238E27FC236}">
                  <a16:creationId xmlns:a16="http://schemas.microsoft.com/office/drawing/2014/main" id="{F6042473-CEE2-46E0-9B5E-0CE8BEED93DE}"/>
                </a:ext>
              </a:extLst>
            </p:cNvPr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633D0F69-BFD1-4D28-926E-424CD35CDD41}"/>
                  </a:ext>
                </a:extLst>
              </p:cNvPr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A9A846C6-7987-42AC-9B71-B264C942A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83B8D31-10FD-4792-B8A8-678DEB126D08}"/>
                </a:ext>
              </a:extLst>
            </p:cNvPr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직사각형 103">
              <a:extLst>
                <a:ext uri="{FF2B5EF4-FFF2-40B4-BE49-F238E27FC236}">
                  <a16:creationId xmlns:a16="http://schemas.microsoft.com/office/drawing/2014/main" id="{16848C90-8BAC-421B-A2FF-B4EE18C65E46}"/>
                </a:ext>
              </a:extLst>
            </p:cNvPr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76" name="Picture 2" descr="Net-SNMP">
              <a:extLst>
                <a:ext uri="{FF2B5EF4-FFF2-40B4-BE49-F238E27FC236}">
                  <a16:creationId xmlns:a16="http://schemas.microsoft.com/office/drawing/2014/main" id="{8CF26D78-03AC-463F-9021-12970A885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오른쪽 화살표 87">
              <a:extLst>
                <a:ext uri="{FF2B5EF4-FFF2-40B4-BE49-F238E27FC236}">
                  <a16:creationId xmlns:a16="http://schemas.microsoft.com/office/drawing/2014/main" id="{9017FE9D-164E-4BC6-9F25-991FF1142EC2}"/>
                </a:ext>
              </a:extLst>
            </p:cNvPr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33FBB-9A52-425A-9A3D-38102BB6D040}"/>
                </a:ext>
              </a:extLst>
            </p:cNvPr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9" name="모서리가 둥근 직사각형 660">
              <a:extLst>
                <a:ext uri="{FF2B5EF4-FFF2-40B4-BE49-F238E27FC236}">
                  <a16:creationId xmlns:a16="http://schemas.microsoft.com/office/drawing/2014/main" id="{35A1C73E-9805-4753-8A96-36825EB2B5A5}"/>
                </a:ext>
              </a:extLst>
            </p:cNvPr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80" name="그룹 87">
              <a:extLst>
                <a:ext uri="{FF2B5EF4-FFF2-40B4-BE49-F238E27FC236}">
                  <a16:creationId xmlns:a16="http://schemas.microsoft.com/office/drawing/2014/main" id="{FD2A92C8-F14D-4D58-902F-EDD4B97AF320}"/>
                </a:ext>
              </a:extLst>
            </p:cNvPr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99" name="정육면체 98">
                <a:extLst>
                  <a:ext uri="{FF2B5EF4-FFF2-40B4-BE49-F238E27FC236}">
                    <a16:creationId xmlns:a16="http://schemas.microsoft.com/office/drawing/2014/main" id="{C86C2E69-8B8A-4F56-A8F4-3093C529E312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5F0020C8-424F-4F55-B80D-F1464F9CF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101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CF86F945-F7EA-4E0A-892F-195AB341EC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</p:spPr>
          </p:pic>
        </p:grpSp>
        <p:grpSp>
          <p:nvGrpSpPr>
            <p:cNvPr id="81" name="그룹 91">
              <a:extLst>
                <a:ext uri="{FF2B5EF4-FFF2-40B4-BE49-F238E27FC236}">
                  <a16:creationId xmlns:a16="http://schemas.microsoft.com/office/drawing/2014/main" id="{49D9FD43-7E77-4B6D-A3D1-0332DEB999F4}"/>
                </a:ext>
              </a:extLst>
            </p:cNvPr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C33254BB-F715-47B0-BBDE-8AD6BF0B3F02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13F1F1F9-1770-481B-8FAA-0B3B68CD9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98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4C620384-5099-46C7-97D7-B06B6C753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20D8DC-0BA9-44D3-9439-EEAA8EFEB708}"/>
                </a:ext>
              </a:extLst>
            </p:cNvPr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83" name="그룹 96">
              <a:extLst>
                <a:ext uri="{FF2B5EF4-FFF2-40B4-BE49-F238E27FC236}">
                  <a16:creationId xmlns:a16="http://schemas.microsoft.com/office/drawing/2014/main" id="{AB348E0C-88B1-4EB7-9F63-70CCBFD4D27B}"/>
                </a:ext>
              </a:extLst>
            </p:cNvPr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B7E29008-D27D-4B56-BD04-FC7E27BE6618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5FE5E92-924B-4BA9-87AA-EACEA6727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95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9A80FDD5-BEE8-4C9E-B1F9-C0ABEF5F1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</p:spPr>
          </p:pic>
        </p:grpSp>
        <p:sp>
          <p:nvSpPr>
            <p:cNvPr id="84" name="오른쪽 화살표 665">
              <a:extLst>
                <a:ext uri="{FF2B5EF4-FFF2-40B4-BE49-F238E27FC236}">
                  <a16:creationId xmlns:a16="http://schemas.microsoft.com/office/drawing/2014/main" id="{F4167020-A2A0-4664-A8C2-B7BCDF5D5C67}"/>
                </a:ext>
              </a:extLst>
            </p:cNvPr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85" name="그룹 101">
              <a:extLst>
                <a:ext uri="{FF2B5EF4-FFF2-40B4-BE49-F238E27FC236}">
                  <a16:creationId xmlns:a16="http://schemas.microsoft.com/office/drawing/2014/main" id="{0780B07E-C0E8-4DCD-BBD2-B998B8C248E6}"/>
                </a:ext>
              </a:extLst>
            </p:cNvPr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90" name="정육면체 89">
                <a:extLst>
                  <a:ext uri="{FF2B5EF4-FFF2-40B4-BE49-F238E27FC236}">
                    <a16:creationId xmlns:a16="http://schemas.microsoft.com/office/drawing/2014/main" id="{E3466112-49B2-4A9F-8695-C8D44479CA0E}"/>
                  </a:ext>
                </a:extLst>
              </p:cNvPr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1" name="Picture 2" descr="https://flume.apache.org/_static/flume-logo.png">
                <a:extLst>
                  <a:ext uri="{FF2B5EF4-FFF2-40B4-BE49-F238E27FC236}">
                    <a16:creationId xmlns:a16="http://schemas.microsoft.com/office/drawing/2014/main" id="{CE84E5B2-C1CD-41F2-BE33-0450E0C92F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5967777C-09AE-428E-BB47-CEF7085AF9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</p:spPr>
          </p:pic>
        </p:grp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AC2344-8DB6-4DAD-97C9-8C60287B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7AC6EC4-17C3-4F48-BE62-11B6C54A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6600E8F-15EC-42C5-8748-CA3C0090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D5B9EFA-5C23-412A-815A-60E891A88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12" name="제목 5">
            <a:extLst>
              <a:ext uri="{FF2B5EF4-FFF2-40B4-BE49-F238E27FC236}">
                <a16:creationId xmlns:a16="http://schemas.microsoft.com/office/drawing/2014/main" id="{1171949C-57A1-418F-9521-B6D33D06932B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344DA4F-3763-4199-B839-30EB5E331FC6}"/>
              </a:ext>
            </a:extLst>
          </p:cNvPr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385A5791-D403-497A-B175-1AE67FEE1421}"/>
                </a:ext>
              </a:extLst>
            </p:cNvPr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0C473CB-E96E-461B-AE8C-F0198E8E3C3D}"/>
                </a:ext>
              </a:extLst>
            </p:cNvPr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39">
            <a:extLst>
              <a:ext uri="{FF2B5EF4-FFF2-40B4-BE49-F238E27FC236}">
                <a16:creationId xmlns:a16="http://schemas.microsoft.com/office/drawing/2014/main" id="{8CB321C9-A0D6-496E-BEE1-61D11759651B}"/>
              </a:ext>
            </a:extLst>
          </p:cNvPr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A769DAF-7F0A-4BC9-B806-7F21DF0E7DF4}"/>
                </a:ext>
              </a:extLst>
            </p:cNvPr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B7C6294-3F29-40C3-94AA-5A71E3D13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2E50785-B987-4A82-865C-CE9EB4200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Content Placeholder 5">
            <a:extLst>
              <a:ext uri="{FF2B5EF4-FFF2-40B4-BE49-F238E27FC236}">
                <a16:creationId xmlns:a16="http://schemas.microsoft.com/office/drawing/2014/main" id="{2C376B75-3B2E-4A46-ABE9-758EA539BE67}"/>
              </a:ext>
            </a:extLst>
          </p:cNvPr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671958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Visualization of Resource Visibility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1343CB-E775-4DBB-BF0D-5F9D7FDF8157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26" name="모서리가 둥근 직사각형 81">
              <a:extLst>
                <a:ext uri="{FF2B5EF4-FFF2-40B4-BE49-F238E27FC236}">
                  <a16:creationId xmlns:a16="http://schemas.microsoft.com/office/drawing/2014/main" id="{89F702E9-E84D-47E8-A2DD-5FD556E1DCB1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B074CB-2C6A-4AD3-96F1-23D534F82CE6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8" name="모서리가 둥근 직사각형 83">
              <a:extLst>
                <a:ext uri="{FF2B5EF4-FFF2-40B4-BE49-F238E27FC236}">
                  <a16:creationId xmlns:a16="http://schemas.microsoft.com/office/drawing/2014/main" id="{6CE42E94-1650-4379-9362-58C6ED1890DA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37B824AE-2244-4031-9EF6-A57620D50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12">
              <a:extLst>
                <a:ext uri="{FF2B5EF4-FFF2-40B4-BE49-F238E27FC236}">
                  <a16:creationId xmlns:a16="http://schemas.microsoft.com/office/drawing/2014/main" id="{C1788898-9CC4-4E49-A2A4-CF170C70E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31" name="Rounded Rectangle 3">
              <a:extLst>
                <a:ext uri="{FF2B5EF4-FFF2-40B4-BE49-F238E27FC236}">
                  <a16:creationId xmlns:a16="http://schemas.microsoft.com/office/drawing/2014/main" id="{38EEDB0E-DA76-4A6E-8EB7-9FEEA6766081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2" name="모서리가 둥근 직사각형 19">
              <a:extLst>
                <a:ext uri="{FF2B5EF4-FFF2-40B4-BE49-F238E27FC236}">
                  <a16:creationId xmlns:a16="http://schemas.microsoft.com/office/drawing/2014/main" id="{4571818B-C4BB-424D-B4AE-E7BD18BA68F1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04ADB0-D80C-4CB3-820F-5BDE8BE3A924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34" name="그룹 35">
              <a:extLst>
                <a:ext uri="{FF2B5EF4-FFF2-40B4-BE49-F238E27FC236}">
                  <a16:creationId xmlns:a16="http://schemas.microsoft.com/office/drawing/2014/main" id="{CBC00BCA-41A2-4050-9E99-10B2621458F6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57" name="모서리가 둥근 직사각형 112">
                <a:extLst>
                  <a:ext uri="{FF2B5EF4-FFF2-40B4-BE49-F238E27FC236}">
                    <a16:creationId xmlns:a16="http://schemas.microsoft.com/office/drawing/2014/main" id="{613136FB-F91C-4D0D-8E2A-E9EA5AEB7F2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429E7D-9B35-4217-BCA7-04A49F6868ED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35" name="그룹 38">
              <a:extLst>
                <a:ext uri="{FF2B5EF4-FFF2-40B4-BE49-F238E27FC236}">
                  <a16:creationId xmlns:a16="http://schemas.microsoft.com/office/drawing/2014/main" id="{D5E41CF6-FD4B-4D6A-ABFF-56A98BB6DF80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55" name="모서리가 둥근 직사각형 110">
                <a:extLst>
                  <a:ext uri="{FF2B5EF4-FFF2-40B4-BE49-F238E27FC236}">
                    <a16:creationId xmlns:a16="http://schemas.microsoft.com/office/drawing/2014/main" id="{A52AEF60-3D08-4D6D-B7D0-DFF28F93CBEC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9ED8ED-D17D-4374-A95D-214131562830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36" name="그룹 41">
              <a:extLst>
                <a:ext uri="{FF2B5EF4-FFF2-40B4-BE49-F238E27FC236}">
                  <a16:creationId xmlns:a16="http://schemas.microsoft.com/office/drawing/2014/main" id="{9AFF68F2-F7CD-4A5F-ADB3-D5384345ED98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53" name="모서리가 둥근 직사각형 108">
                <a:extLst>
                  <a:ext uri="{FF2B5EF4-FFF2-40B4-BE49-F238E27FC236}">
                    <a16:creationId xmlns:a16="http://schemas.microsoft.com/office/drawing/2014/main" id="{2566CED9-4BB1-4A2D-AED3-B1E83DE4F0F4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5856847-7A15-4699-879E-325FAD2D7A8A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37" name="그룹 44">
              <a:extLst>
                <a:ext uri="{FF2B5EF4-FFF2-40B4-BE49-F238E27FC236}">
                  <a16:creationId xmlns:a16="http://schemas.microsoft.com/office/drawing/2014/main" id="{D4BF6EE8-5645-4DC9-9D33-D4DE354AFD07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51" name="모서리가 둥근 직사각형 106">
                <a:extLst>
                  <a:ext uri="{FF2B5EF4-FFF2-40B4-BE49-F238E27FC236}">
                    <a16:creationId xmlns:a16="http://schemas.microsoft.com/office/drawing/2014/main" id="{F62801DA-AE26-4A5C-AAD8-53DF7D0FBCC0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F8833B-EA53-4F6D-87EB-6EF99C1CAFD6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38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A8987084-1B04-4B05-B9A7-B9349A484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그룹 49">
              <a:extLst>
                <a:ext uri="{FF2B5EF4-FFF2-40B4-BE49-F238E27FC236}">
                  <a16:creationId xmlns:a16="http://schemas.microsoft.com/office/drawing/2014/main" id="{6F3FF988-80A1-4CDE-84B6-F4846B58C621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781A5AD-2CD8-4A2F-8ECF-8D22787F1F95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0" name="그림 73">
                <a:extLst>
                  <a:ext uri="{FF2B5EF4-FFF2-40B4-BE49-F238E27FC236}">
                    <a16:creationId xmlns:a16="http://schemas.microsoft.com/office/drawing/2014/main" id="{47447FDC-D234-47F0-8BDB-37E1A9C4D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F3868D-C2F5-4BF5-9CB5-B42B9B86D43D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41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B58BE22-A82D-4E6E-BBE3-84D856C8A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2E3E0C-2800-41BD-B33E-A2E6B09821C6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4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00ACA54F-B16E-4359-B78A-1C808F6F42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44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D3DBB27-40BE-4A3F-89AC-E75E04752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45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C1CEE9D-DF30-408E-BA87-05A688AB7B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46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17D1B409-EAF5-44C2-8141-1D9C7E437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47" name="Picture 50">
              <a:extLst>
                <a:ext uri="{FF2B5EF4-FFF2-40B4-BE49-F238E27FC236}">
                  <a16:creationId xmlns:a16="http://schemas.microsoft.com/office/drawing/2014/main" id="{F0132608-C65F-4F4C-9E73-01BC7D691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48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7785A248-F5F5-4EDD-9A80-F57DFA294F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04CD55-6BA9-4CFB-A6AA-47F7599B7469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E769611-EFBE-4848-A5F7-98C792236117}"/>
              </a:ext>
            </a:extLst>
          </p:cNvPr>
          <p:cNvSpPr/>
          <p:nvPr/>
        </p:nvSpPr>
        <p:spPr>
          <a:xfrm>
            <a:off x="5816731" y="225244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7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Run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Containers on NUC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DF5A48-4508-49C5-9B47-D28F0976C8A8}"/>
              </a:ext>
            </a:extLst>
          </p:cNvPr>
          <p:cNvGrpSpPr/>
          <p:nvPr/>
        </p:nvGrpSpPr>
        <p:grpSpPr>
          <a:xfrm>
            <a:off x="624555" y="2267505"/>
            <a:ext cx="7805097" cy="4073474"/>
            <a:chOff x="624555" y="1513030"/>
            <a:chExt cx="7805097" cy="18582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A4E9FE-395B-443A-92D7-6BCA02D101F3}"/>
                </a:ext>
              </a:extLst>
            </p:cNvPr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8AD7F6-A346-4F53-B4FC-2392FB76D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447D9C-CBFC-499C-9A92-9334865E5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297DA-9346-4542-9ADD-077E3C997F33}"/>
              </a:ext>
            </a:extLst>
          </p:cNvPr>
          <p:cNvSpPr/>
          <p:nvPr/>
        </p:nvSpPr>
        <p:spPr>
          <a:xfrm>
            <a:off x="727459" y="2525460"/>
            <a:ext cx="7643866" cy="2154436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run -d --name=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influxdb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--net=host influxdb:1.7</a:t>
            </a: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$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" altLang="ko-KR" sz="1600" dirty="0">
                <a:latin typeface="Consolas" panose="020B0609020204030204" pitchFamily="49" charset="0"/>
              </a:rPr>
              <a:t>docker run -p 8888:8888 --net=host \</a:t>
            </a:r>
          </a:p>
          <a:p>
            <a:pPr lvl="1"/>
            <a:r>
              <a:rPr lang="en" altLang="ko-KR" sz="1600" dirty="0">
                <a:latin typeface="Consolas" panose="020B0609020204030204" pitchFamily="49" charset="0"/>
              </a:rPr>
              <a:t>chronograf --influxdb-url=http://</a:t>
            </a:r>
            <a:r>
              <a:rPr lang="en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&lt;NUC IP&gt;:</a:t>
            </a:r>
            <a:r>
              <a:rPr lang="en" altLang="ko-KR" sz="1600" dirty="0">
                <a:latin typeface="Consolas" panose="020B0609020204030204" pitchFamily="49" charset="0"/>
              </a:rPr>
              <a:t>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6452" b="24671"/>
          <a:stretch/>
        </p:blipFill>
        <p:spPr>
          <a:xfrm>
            <a:off x="1169436" y="4298236"/>
            <a:ext cx="6698643" cy="399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32" y="5014848"/>
            <a:ext cx="69532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Tower Lab: Concept</a:t>
            </a:r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3D25DD3-00F3-4218-AB9E-2D9E680AEACC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18" name="모서리가 둥근 직사각형 12">
              <a:extLst>
                <a:ext uri="{FF2B5EF4-FFF2-40B4-BE49-F238E27FC236}">
                  <a16:creationId xmlns:a16="http://schemas.microsoft.com/office/drawing/2014/main" id="{C51C7241-AC53-48E0-A9B3-F98393E581A1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8E9FE64-C384-4C85-BC63-5DFA0D8E17D0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0" name="모서리가 둥근 직사각형 14">
              <a:extLst>
                <a:ext uri="{FF2B5EF4-FFF2-40B4-BE49-F238E27FC236}">
                  <a16:creationId xmlns:a16="http://schemas.microsoft.com/office/drawing/2014/main" id="{B2388CC1-5BA9-49A1-B869-72FB18FA51CC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1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12856E39-4FF6-4448-BE6D-1FC6D1C05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12">
              <a:extLst>
                <a:ext uri="{FF2B5EF4-FFF2-40B4-BE49-F238E27FC236}">
                  <a16:creationId xmlns:a16="http://schemas.microsoft.com/office/drawing/2014/main" id="{68EE0CDA-5A00-47F1-B98D-915E4758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23" name="Rounded Rectangle 3">
              <a:extLst>
                <a:ext uri="{FF2B5EF4-FFF2-40B4-BE49-F238E27FC236}">
                  <a16:creationId xmlns:a16="http://schemas.microsoft.com/office/drawing/2014/main" id="{A33391E1-AC67-447C-BDC0-97635FDA8C1B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4" name="모서리가 둥근 직사각형 19">
              <a:extLst>
                <a:ext uri="{FF2B5EF4-FFF2-40B4-BE49-F238E27FC236}">
                  <a16:creationId xmlns:a16="http://schemas.microsoft.com/office/drawing/2014/main" id="{CF89E862-ED8B-4222-B995-EB664F33898E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BE35307-2BCC-43E1-803F-189E74A17337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126" name="그룹 35">
              <a:extLst>
                <a:ext uri="{FF2B5EF4-FFF2-40B4-BE49-F238E27FC236}">
                  <a16:creationId xmlns:a16="http://schemas.microsoft.com/office/drawing/2014/main" id="{9013CEF6-444A-48C0-B182-ED844FDFA380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49" name="모서리가 둥근 직사각형 43">
                <a:extLst>
                  <a:ext uri="{FF2B5EF4-FFF2-40B4-BE49-F238E27FC236}">
                    <a16:creationId xmlns:a16="http://schemas.microsoft.com/office/drawing/2014/main" id="{55C7E0AB-7D37-43B4-8B6E-F03F5F5A6A6E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FC65104-8A83-44F4-8C1F-56C1FD68BCD6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127" name="그룹 38">
              <a:extLst>
                <a:ext uri="{FF2B5EF4-FFF2-40B4-BE49-F238E27FC236}">
                  <a16:creationId xmlns:a16="http://schemas.microsoft.com/office/drawing/2014/main" id="{C4FDBF61-EE85-4279-979E-BA2949D6FAE2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47" name="모서리가 둥근 직사각형 41">
                <a:extLst>
                  <a:ext uri="{FF2B5EF4-FFF2-40B4-BE49-F238E27FC236}">
                    <a16:creationId xmlns:a16="http://schemas.microsoft.com/office/drawing/2014/main" id="{E0D0C99F-8FA0-4B86-813A-785D0EDCC0E6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450F073-8892-4817-9C9F-E14967E45C93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28" name="그룹 41">
              <a:extLst>
                <a:ext uri="{FF2B5EF4-FFF2-40B4-BE49-F238E27FC236}">
                  <a16:creationId xmlns:a16="http://schemas.microsoft.com/office/drawing/2014/main" id="{26015B55-B5D2-44C5-B23D-685514F41DB1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45" name="모서리가 둥근 직사각형 39">
                <a:extLst>
                  <a:ext uri="{FF2B5EF4-FFF2-40B4-BE49-F238E27FC236}">
                    <a16:creationId xmlns:a16="http://schemas.microsoft.com/office/drawing/2014/main" id="{0052C9F0-C503-45C0-B9AB-8105C72AF166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AE7D3F2-C583-43D9-B5DF-0D44C0BCD7AF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29" name="그룹 44">
              <a:extLst>
                <a:ext uri="{FF2B5EF4-FFF2-40B4-BE49-F238E27FC236}">
                  <a16:creationId xmlns:a16="http://schemas.microsoft.com/office/drawing/2014/main" id="{1307FB75-D679-46D3-9C0C-05F71A335DA7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43" name="모서리가 둥근 직사각형 37">
                <a:extLst>
                  <a:ext uri="{FF2B5EF4-FFF2-40B4-BE49-F238E27FC236}">
                    <a16:creationId xmlns:a16="http://schemas.microsoft.com/office/drawing/2014/main" id="{001DF667-4AEF-401C-9B7A-E525FF13AA1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109EBB-BA53-4B68-90DE-8E7877DD3F2E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130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6DB85E45-BE69-4FB8-AB19-4FC581BB0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1" name="그룹 49">
              <a:extLst>
                <a:ext uri="{FF2B5EF4-FFF2-40B4-BE49-F238E27FC236}">
                  <a16:creationId xmlns:a16="http://schemas.microsoft.com/office/drawing/2014/main" id="{8F780AED-AFA7-4B13-B2C4-392033E2D03E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F796E9F-06EE-4BE2-9104-9428DDE0E68B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2" name="그림 73">
                <a:extLst>
                  <a:ext uri="{FF2B5EF4-FFF2-40B4-BE49-F238E27FC236}">
                    <a16:creationId xmlns:a16="http://schemas.microsoft.com/office/drawing/2014/main" id="{275E6FA1-0D4E-4C5D-956A-104A06055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B429DB2-28FF-40FA-9DD9-9E24FF908083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133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9C9B44D-B586-4607-9031-EF50F6AF5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D4F8E44-E22C-45A3-A8AC-5C99ECC8AC9B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135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065F2DCD-950C-46DE-A55E-FD7B70C29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36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38B1CCC4-ADAC-400D-817C-00D691EAF5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37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10279318-5A72-4071-AA90-7099C9A2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38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E4F3A798-34D7-4381-80F7-196EC77D1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39" name="Picture 50">
              <a:extLst>
                <a:ext uri="{FF2B5EF4-FFF2-40B4-BE49-F238E27FC236}">
                  <a16:creationId xmlns:a16="http://schemas.microsoft.com/office/drawing/2014/main" id="{3A0A2E44-8494-47F9-AA08-8F7B5B484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40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CD859CCA-FE6B-4404-B454-167689B9D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8816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Install python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packages:for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python Kafka consumer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935C85D-F2F7-4BEC-B10B-359640C97E07}"/>
              </a:ext>
            </a:extLst>
          </p:cNvPr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A9E859-43B3-44CA-9943-F8FF54DDBE8A}"/>
                </a:ext>
              </a:extLst>
            </p:cNvPr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42BF0ED-EF39-4D0C-B7A2-0F32168934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ACC22C-5F68-42A1-91E9-227BDE9B2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0A1985-3540-497D-8A16-73E48B6F091F}"/>
              </a:ext>
            </a:extLst>
          </p:cNvPr>
          <p:cNvSpPr/>
          <p:nvPr/>
        </p:nvSpPr>
        <p:spPr>
          <a:xfrm>
            <a:off x="785786" y="2088752"/>
            <a:ext cx="7131398" cy="233910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sudo apt-get install -y libcurl4 openssl curl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apt-get install -y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pip install requests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pip install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kafka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-python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pip install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influxdb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pip install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msgpack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1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#3 Broker to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code:Modify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Run python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E0B1B-FF5C-4346-B893-89E2DA4DD932}"/>
              </a:ext>
            </a:extLst>
          </p:cNvPr>
          <p:cNvSpPr/>
          <p:nvPr/>
        </p:nvSpPr>
        <p:spPr>
          <a:xfrm>
            <a:off x="785785" y="1660124"/>
            <a:ext cx="7733659" cy="4308872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vi ~/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SmartX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-mini/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ubuntu-kafkatodb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sysctl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-w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fs.file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-max=100000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ulimit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-S -n 2048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python ~/SmartX-mini/ubuntu-kafkatodb/broker_to_influxdb.py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99F038-CE21-4C7C-9B47-9D83D2CC0E0C}"/>
              </a:ext>
            </a:extLst>
          </p:cNvPr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D077C4-E867-449F-B20E-AE43DA46A90D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667727-2E2B-48D5-8F0B-674797442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DBFCCCD-E200-46F4-9A7B-47F41E35A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8DBEA2-5D71-4160-ABE4-EB5BE3B40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86" y="2461982"/>
            <a:ext cx="4756664" cy="15624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DC1F31-7730-4A6E-A6B0-8083DEC3C077}"/>
              </a:ext>
            </a:extLst>
          </p:cNvPr>
          <p:cNvSpPr/>
          <p:nvPr/>
        </p:nvSpPr>
        <p:spPr>
          <a:xfrm>
            <a:off x="4450080" y="2461982"/>
            <a:ext cx="435429" cy="133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54F55A-1AF3-4EE1-A280-C98D5903266C}"/>
              </a:ext>
            </a:extLst>
          </p:cNvPr>
          <p:cNvSpPr/>
          <p:nvPr/>
        </p:nvSpPr>
        <p:spPr>
          <a:xfrm>
            <a:off x="4933410" y="3032393"/>
            <a:ext cx="435429" cy="133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EB474-975C-42B7-A190-4A28CE43D76A}"/>
              </a:ext>
            </a:extLst>
          </p:cNvPr>
          <p:cNvSpPr txBox="1"/>
          <p:nvPr/>
        </p:nvSpPr>
        <p:spPr>
          <a:xfrm>
            <a:off x="5922865" y="2528568"/>
            <a:ext cx="209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Change to your NUC IP.</a:t>
            </a:r>
            <a:endParaRPr lang="ko-KR" altLang="en-US" sz="16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28456D-F79C-47AE-A40E-6067A6AAAB0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885509" y="2528568"/>
            <a:ext cx="1037356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5D33F-D26A-4D04-92C6-FF8025B201D9}"/>
              </a:ext>
            </a:extLst>
          </p:cNvPr>
          <p:cNvCxnSpPr>
            <a:cxnSpLocks/>
            <a:stCxn id="26" idx="3"/>
            <a:endCxn id="5" idx="1"/>
          </p:cNvCxnSpPr>
          <p:nvPr/>
        </p:nvCxnSpPr>
        <p:spPr>
          <a:xfrm flipV="1">
            <a:off x="5368839" y="2697845"/>
            <a:ext cx="554026" cy="401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22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A84BB-1ED8-46AD-8172-6076A527DBE5}"/>
              </a:ext>
            </a:extLst>
          </p:cNvPr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&lt;NUC IP&gt;:8888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B1B494-9AC0-49A3-AD08-0D0CA8F363C9}"/>
              </a:ext>
            </a:extLst>
          </p:cNvPr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EF21DF-1CEE-4A90-A9B2-C73F843F64A2}"/>
                </a:ext>
              </a:extLst>
            </p:cNvPr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C774BAE-7AD1-4CC9-9530-938790F1D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50A6C2F-7240-41D1-A1FD-1AA1F986A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B16135E-BA21-48F6-997B-E0844108A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5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AF83B3-DFE6-4936-B3B3-151AFCDE7C47}"/>
              </a:ext>
            </a:extLst>
          </p:cNvPr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7B0136-ECFD-45E9-B54E-ACF29F15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502E7E-F222-466A-A127-16C2694D7D4F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E16FBC-9FC0-4A85-A4B3-399C070173B6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93A5C9-D5FA-46DD-BC25-E64210DEC034}"/>
              </a:ext>
            </a:extLst>
          </p:cNvPr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Dashboard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5BA75A-BE74-4938-8F0D-6D100BDB5E2C}"/>
              </a:ext>
            </a:extLst>
          </p:cNvPr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D2C5B4-D3D0-4F56-91A1-DDB74C2BB95D}"/>
                </a:ext>
              </a:extLst>
            </p:cNvPr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32F41E9-F780-42F6-8058-C8C30FBEF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A391AEA-B5B2-4BF4-8383-19E6DFD01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7251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55EC586-6F6D-423C-95E9-7FB24F4565FB}"/>
              </a:ext>
            </a:extLst>
          </p:cNvPr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E096DA-8B1A-4B46-89BB-DA5F5C28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DFAA2-6BA9-4B55-A5EF-4B34F4D23173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D58314-F6E3-4BB6-9F8E-AF862748F997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85C10F-FB29-4BA0-B8C2-6FC55E96BD63}"/>
              </a:ext>
            </a:extLst>
          </p:cNvPr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31547-1D74-4850-A8EF-B394FF5DCD80}"/>
              </a:ext>
            </a:extLst>
          </p:cNvPr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7E2E5B-9471-48BA-A83C-4C7A68A4F0F7}"/>
                </a:ext>
              </a:extLst>
            </p:cNvPr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755E469-1D68-463D-B7E4-923866969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49AF294-884E-42B8-8CE4-00967608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47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2C5A387-D261-4558-8CB0-70AFE1E062B4}"/>
              </a:ext>
            </a:extLst>
          </p:cNvPr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14E807-21BE-47BC-A911-F82CEF8D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F95006-1500-4098-97FF-C1AD23E97F9E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029C05-7BF6-44B6-84D2-51A84DC39CCB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95D77F-6BC5-46FB-9C85-DCA808EB6052}"/>
              </a:ext>
            </a:extLst>
          </p:cNvPr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348C36-8177-42F6-AAEE-D9EB39B790EB}"/>
              </a:ext>
            </a:extLst>
          </p:cNvPr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30B95E-71D7-4FDD-9979-7577EDD844D3}"/>
                </a:ext>
              </a:extLst>
            </p:cNvPr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EC88DD1-7BAA-42AA-B113-9CABDA76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FF0212D-8CE9-48FA-874C-F8B980666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507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#5 – Check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88A8B0-102B-4EDB-B590-7EA0F208FE91}"/>
              </a:ext>
            </a:extLst>
          </p:cNvPr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CF2C1A-3FC6-4796-B695-C35A0CC65220}"/>
              </a:ext>
            </a:extLst>
          </p:cNvPr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FBFBF7-A351-4220-9917-A7213787182E}"/>
                </a:ext>
              </a:extLst>
            </p:cNvPr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755FEC-01DD-4957-ABD1-493FED98F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6EF722-173F-4730-BB9B-2C53850AD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976FA9-1C23-4A4C-B622-B7687589D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3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AACAAA-F9CF-4742-BBAF-4DBCF516E6E7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44" name="모서리가 둥근 직사각형 12">
              <a:extLst>
                <a:ext uri="{FF2B5EF4-FFF2-40B4-BE49-F238E27FC236}">
                  <a16:creationId xmlns:a16="http://schemas.microsoft.com/office/drawing/2014/main" id="{7C43D7D9-0408-41B7-901C-FCAD31643A1E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159E06-CFC8-4C95-8266-512DB5CA35B8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모서리가 둥근 직사각형 14">
              <a:extLst>
                <a:ext uri="{FF2B5EF4-FFF2-40B4-BE49-F238E27FC236}">
                  <a16:creationId xmlns:a16="http://schemas.microsoft.com/office/drawing/2014/main" id="{F4AF34EC-1A8A-4B64-A282-5C23419A9B58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77912AD1-F7CE-4239-B1DE-63674AD20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12">
              <a:extLst>
                <a:ext uri="{FF2B5EF4-FFF2-40B4-BE49-F238E27FC236}">
                  <a16:creationId xmlns:a16="http://schemas.microsoft.com/office/drawing/2014/main" id="{95338FE9-8D1B-47F7-90BC-173B7F691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54" name="Rounded Rectangle 3">
              <a:extLst>
                <a:ext uri="{FF2B5EF4-FFF2-40B4-BE49-F238E27FC236}">
                  <a16:creationId xmlns:a16="http://schemas.microsoft.com/office/drawing/2014/main" id="{FADD4715-473B-4498-A3C1-20BA4C3201EB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모서리가 둥근 직사각형 19">
              <a:extLst>
                <a:ext uri="{FF2B5EF4-FFF2-40B4-BE49-F238E27FC236}">
                  <a16:creationId xmlns:a16="http://schemas.microsoft.com/office/drawing/2014/main" id="{27C32964-1084-49BD-93CF-DDA2B67383A1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7AEA48-F86E-49D8-B33C-3DB0613306E9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57" name="그룹 35">
              <a:extLst>
                <a:ext uri="{FF2B5EF4-FFF2-40B4-BE49-F238E27FC236}">
                  <a16:creationId xmlns:a16="http://schemas.microsoft.com/office/drawing/2014/main" id="{98E2983F-5ACD-4DAD-951C-1EA6897C228B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86" name="모서리가 둥근 직사각형 43">
                <a:extLst>
                  <a:ext uri="{FF2B5EF4-FFF2-40B4-BE49-F238E27FC236}">
                    <a16:creationId xmlns:a16="http://schemas.microsoft.com/office/drawing/2014/main" id="{082418F0-1801-4FC5-A9F4-E74B2728120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D996F-F805-45AD-B723-C78307791951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58" name="그룹 38">
              <a:extLst>
                <a:ext uri="{FF2B5EF4-FFF2-40B4-BE49-F238E27FC236}">
                  <a16:creationId xmlns:a16="http://schemas.microsoft.com/office/drawing/2014/main" id="{D8648A58-AB6F-4190-BDBB-9E5BEBB82EF9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84" name="모서리가 둥근 직사각형 41">
                <a:extLst>
                  <a:ext uri="{FF2B5EF4-FFF2-40B4-BE49-F238E27FC236}">
                    <a16:creationId xmlns:a16="http://schemas.microsoft.com/office/drawing/2014/main" id="{4A7BA218-E5B3-462A-9B49-6AA1A3FBD133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26C85E-0E75-4E63-BEB6-CEA84E415E3B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62" name="그룹 41">
              <a:extLst>
                <a:ext uri="{FF2B5EF4-FFF2-40B4-BE49-F238E27FC236}">
                  <a16:creationId xmlns:a16="http://schemas.microsoft.com/office/drawing/2014/main" id="{E2C608DD-F4EF-4A47-B0F1-2825AD3C0B84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80" name="모서리가 둥근 직사각형 39">
                <a:extLst>
                  <a:ext uri="{FF2B5EF4-FFF2-40B4-BE49-F238E27FC236}">
                    <a16:creationId xmlns:a16="http://schemas.microsoft.com/office/drawing/2014/main" id="{A7FE4005-9D7C-4A56-9E0B-17B9B85CE180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6F5C32-CD51-4B18-B7D8-E42083E2E44A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63" name="그룹 44">
              <a:extLst>
                <a:ext uri="{FF2B5EF4-FFF2-40B4-BE49-F238E27FC236}">
                  <a16:creationId xmlns:a16="http://schemas.microsoft.com/office/drawing/2014/main" id="{7602799C-D456-43A7-95D2-C99E9568DBE2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78" name="모서리가 둥근 직사각형 37">
                <a:extLst>
                  <a:ext uri="{FF2B5EF4-FFF2-40B4-BE49-F238E27FC236}">
                    <a16:creationId xmlns:a16="http://schemas.microsoft.com/office/drawing/2014/main" id="{DEBD8D1E-31B1-480C-96C9-FB9618876A6D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624ADA-2242-4BAE-A714-B9FCB565A8D4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64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E7C999F3-22B6-4628-8A00-25742ECF6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그룹 49">
              <a:extLst>
                <a:ext uri="{FF2B5EF4-FFF2-40B4-BE49-F238E27FC236}">
                  <a16:creationId xmlns:a16="http://schemas.microsoft.com/office/drawing/2014/main" id="{D2BF7807-4BE7-40D4-9463-4110894E4D16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294E6F7F-C08A-4B37-AD4C-B9FE930A196C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그림 73">
                <a:extLst>
                  <a:ext uri="{FF2B5EF4-FFF2-40B4-BE49-F238E27FC236}">
                    <a16:creationId xmlns:a16="http://schemas.microsoft.com/office/drawing/2014/main" id="{C7B7769B-08C2-499C-8B0C-F46BECBF9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B0FE943-5676-484F-BFDE-7E74F11B572F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6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EED3DF8-151A-40A7-914F-4B463F01E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6F3D725-8DA4-4ACE-9D28-69174790273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7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39E701AF-0B63-4B73-A99A-C7066C900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7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D31CEC56-A60A-4B44-84E2-C0CD68F5CF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7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65B1EE82-D699-44AA-8241-E5C358B514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7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ED385568-37E7-4D59-BBFF-808E4A02B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74" name="Picture 50">
              <a:extLst>
                <a:ext uri="{FF2B5EF4-FFF2-40B4-BE49-F238E27FC236}">
                  <a16:creationId xmlns:a16="http://schemas.microsoft.com/office/drawing/2014/main" id="{6EAD7F89-DE24-4EEE-846F-1319180A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75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1AF253C7-823F-4F49-AEF1-1E264B7A3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0BC308-0575-47A4-9524-6181BB79A0BD}"/>
              </a:ext>
            </a:extLst>
          </p:cNvPr>
          <p:cNvSpPr/>
          <p:nvPr/>
        </p:nvSpPr>
        <p:spPr>
          <a:xfrm>
            <a:off x="2896379" y="224612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94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2"/>
            <a:ext cx="6610525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#6–1 OS manual Installation: Establish physical interconnect </a:t>
            </a:r>
          </a:p>
        </p:txBody>
      </p:sp>
      <p:pic>
        <p:nvPicPr>
          <p:cNvPr id="13" name="Picture 2" descr="usb ethernet cableì ëí ì´ë¯¸ì§ ê²ìê²°ê³¼">
            <a:extLst>
              <a:ext uri="{FF2B5EF4-FFF2-40B4-BE49-F238E27FC236}">
                <a16:creationId xmlns:a16="http://schemas.microsoft.com/office/drawing/2014/main" id="{08370B0A-D117-4DB1-84D4-A2CDB73B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10" y="7532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51A985-8191-4D2B-A023-58BE12B0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65" y="1219829"/>
            <a:ext cx="2054642" cy="1457763"/>
          </a:xfrm>
          <a:prstGeom prst="rect">
            <a:avLst/>
          </a:prstGeom>
        </p:spPr>
      </p:pic>
      <p:pic>
        <p:nvPicPr>
          <p:cNvPr id="15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2E42659B-A191-4302-A76F-02920248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A8FED6-4B60-4350-8A1A-EA79A8AC6670}"/>
              </a:ext>
            </a:extLst>
          </p:cNvPr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D5471D-31C4-434F-B27E-2B4563AE5533}"/>
              </a:ext>
            </a:extLst>
          </p:cNvPr>
          <p:cNvSpPr/>
          <p:nvPr/>
        </p:nvSpPr>
        <p:spPr>
          <a:xfrm>
            <a:off x="5721372" y="198377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52">
            <a:extLst>
              <a:ext uri="{FF2B5EF4-FFF2-40B4-BE49-F238E27FC236}">
                <a16:creationId xmlns:a16="http://schemas.microsoft.com/office/drawing/2014/main" id="{DF2A4024-7626-463A-8E6C-A58660CDB41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20705" y="2095322"/>
            <a:ext cx="3200667" cy="309295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0E3-2B02-4B34-93FD-F3508C0DB34F}"/>
              </a:ext>
            </a:extLst>
          </p:cNvPr>
          <p:cNvSpPr txBox="1"/>
          <p:nvPr/>
        </p:nvSpPr>
        <p:spPr>
          <a:xfrm>
            <a:off x="6245135" y="2463279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F87AD9-5933-458D-B8A7-17096613BA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4FFE5B-FCEA-47DB-8CCC-884A7BD16213}"/>
              </a:ext>
            </a:extLst>
          </p:cNvPr>
          <p:cNvGrpSpPr/>
          <p:nvPr/>
        </p:nvGrpSpPr>
        <p:grpSpPr>
          <a:xfrm>
            <a:off x="285720" y="1257565"/>
            <a:ext cx="3316588" cy="628122"/>
            <a:chOff x="170003" y="1955961"/>
            <a:chExt cx="3316588" cy="67190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9611C2-9EAC-4EE8-B9AB-64AF7152F461}"/>
                </a:ext>
              </a:extLst>
            </p:cNvPr>
            <p:cNvCxnSpPr/>
            <p:nvPr/>
          </p:nvCxnSpPr>
          <p:spPr>
            <a:xfrm>
              <a:off x="330050" y="2278105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4A014F-E901-4DBE-B219-691F9EAEC2F9}"/>
                </a:ext>
              </a:extLst>
            </p:cNvPr>
            <p:cNvSpPr txBox="1"/>
            <p:nvPr/>
          </p:nvSpPr>
          <p:spPr>
            <a:xfrm>
              <a:off x="647204" y="2141123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881C95-9BF9-412E-AFC4-2AAFFBF3C72D}"/>
                </a:ext>
              </a:extLst>
            </p:cNvPr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9072684-0434-4372-A0C8-798DA8A30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E39F11-4B2F-47A3-BE75-2654EF7F20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F2E4F42-069B-4C07-974E-D0BA1933F45F}"/>
              </a:ext>
            </a:extLst>
          </p:cNvPr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manual Installation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4A321D5-A904-474C-ACA4-FAAADFE32E68}"/>
              </a:ext>
            </a:extLst>
          </p:cNvPr>
          <p:cNvSpPr txBox="1">
            <a:spLocks/>
          </p:cNvSpPr>
          <p:nvPr/>
        </p:nvSpPr>
        <p:spPr>
          <a:xfrm>
            <a:off x="4391250" y="4184627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USB to ethernet connector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A411FE8-6A4D-4E86-89DB-6F3CF2717757}"/>
              </a:ext>
            </a:extLst>
          </p:cNvPr>
          <p:cNvSpPr txBox="1">
            <a:spLocks/>
          </p:cNvSpPr>
          <p:nvPr/>
        </p:nvSpPr>
        <p:spPr>
          <a:xfrm>
            <a:off x="4391250" y="5320760"/>
            <a:ext cx="4562523" cy="52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have a IPMI port.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95FB43-8184-4AC0-880B-5C5D2BD494E3}"/>
              </a:ext>
            </a:extLst>
          </p:cNvPr>
          <p:cNvSpPr/>
          <p:nvPr/>
        </p:nvSpPr>
        <p:spPr>
          <a:xfrm>
            <a:off x="6040061" y="1942650"/>
            <a:ext cx="260131" cy="1641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F40451-BD9C-474D-91C2-49D6FB497F38}"/>
              </a:ext>
            </a:extLst>
          </p:cNvPr>
          <p:cNvSpPr/>
          <p:nvPr/>
        </p:nvSpPr>
        <p:spPr>
          <a:xfrm>
            <a:off x="6936991" y="1717006"/>
            <a:ext cx="317730" cy="2667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5C2367D-B9CC-437D-A152-D2375BAE64F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6300192" y="1850391"/>
            <a:ext cx="636799" cy="174343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4D273E-ED43-44F2-9474-7DBD1C03EB90}"/>
              </a:ext>
            </a:extLst>
          </p:cNvPr>
          <p:cNvSpPr/>
          <p:nvPr/>
        </p:nvSpPr>
        <p:spPr>
          <a:xfrm>
            <a:off x="7789762" y="2048961"/>
            <a:ext cx="319595" cy="282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59537A-0E69-433A-8D69-32CCD3955A3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25800" y="2331807"/>
            <a:ext cx="3823760" cy="869734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11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1" y="0"/>
            <a:ext cx="52558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#6-2 Install MAAS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D60C6F-C56F-43CF-B531-F96100569E7B}"/>
              </a:ext>
            </a:extLst>
          </p:cNvPr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$ </a:t>
            </a:r>
            <a:r>
              <a:rPr lang="en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sudo apt update</a:t>
            </a:r>
          </a:p>
          <a:p>
            <a:pPr lvl="1">
              <a:buFont typeface="Arial" pitchFamily="34" charset="0"/>
              <a:buChar char="•"/>
            </a:pPr>
            <a:r>
              <a:rPr lang="en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sudo apt install </a:t>
            </a:r>
            <a:r>
              <a:rPr lang="en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maas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$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maas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F577D0-A15B-4DD8-AEFA-F7021FEACA2A}"/>
              </a:ext>
            </a:extLst>
          </p:cNvPr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16744A-1000-4FED-8772-B03F70DC81B4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03B34F-19B0-4C60-9DBC-58A5CC19F8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34AE568-7164-4991-B00D-AD426BFFF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6D5054-160B-4002-8420-2F976963208F}"/>
              </a:ext>
            </a:extLst>
          </p:cNvPr>
          <p:cNvGrpSpPr/>
          <p:nvPr/>
        </p:nvGrpSpPr>
        <p:grpSpPr>
          <a:xfrm>
            <a:off x="1691680" y="980728"/>
            <a:ext cx="6047322" cy="5519276"/>
            <a:chOff x="1337782" y="749737"/>
            <a:chExt cx="6718262" cy="613163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802DDCA-2187-4483-9145-59818942D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29DE7BB-1755-4899-90F9-10030EDB469B}"/>
                </a:ext>
              </a:extLst>
            </p:cNvPr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47" name="Picture 212">
                <a:extLst>
                  <a:ext uri="{FF2B5EF4-FFF2-40B4-BE49-F238E27FC236}">
                    <a16:creationId xmlns:a16="http://schemas.microsoft.com/office/drawing/2014/main" id="{A7C641D5-F901-495B-9B9E-153F70065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48" name="Picture 2" descr="http://beta3.finance.si/pics/cache_no/notebook.1411555873.png">
                <a:extLst>
                  <a:ext uri="{FF2B5EF4-FFF2-40B4-BE49-F238E27FC236}">
                    <a16:creationId xmlns:a16="http://schemas.microsoft.com/office/drawing/2014/main" id="{7BF09148-F10E-4411-ADE3-02741B2600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42892C8-CBBB-432D-B002-C590E7D10B75}"/>
                  </a:ext>
                </a:extLst>
              </p:cNvPr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C6F32AC-EC3D-4DCD-ADE0-56215AB63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4DA37A8-2BA8-46D0-9E31-A2501239A45B}"/>
                  </a:ext>
                </a:extLst>
              </p:cNvPr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7779C-3204-41C6-9CBA-49F6977A85F9}"/>
                  </a:ext>
                </a:extLst>
              </p:cNvPr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F71DBC-3FD2-4DF1-8F5B-634A55B5C3ED}"/>
                  </a:ext>
                </a:extLst>
              </p:cNvPr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1DF61FE-3FCB-47C9-9629-B572A3A03036}"/>
                  </a:ext>
                </a:extLst>
              </p:cNvPr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62" name="모서리가 둥근 직사각형 130">
                <a:extLst>
                  <a:ext uri="{FF2B5EF4-FFF2-40B4-BE49-F238E27FC236}">
                    <a16:creationId xmlns:a16="http://schemas.microsoft.com/office/drawing/2014/main" id="{A93E2125-AECB-489C-8234-259A5CC688FB}"/>
                  </a:ext>
                </a:extLst>
              </p:cNvPr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63" name="모서리가 둥근 직사각형 131">
                <a:extLst>
                  <a:ext uri="{FF2B5EF4-FFF2-40B4-BE49-F238E27FC236}">
                    <a16:creationId xmlns:a16="http://schemas.microsoft.com/office/drawing/2014/main" id="{FF867FE7-EE73-49D9-91F9-ADE7C604C781}"/>
                  </a:ext>
                </a:extLst>
              </p:cNvPr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64" name="그룹 38">
                <a:extLst>
                  <a:ext uri="{FF2B5EF4-FFF2-40B4-BE49-F238E27FC236}">
                    <a16:creationId xmlns:a16="http://schemas.microsoft.com/office/drawing/2014/main" id="{5DAB3586-1465-4EDD-BE8E-38A6B80F8CD0}"/>
                  </a:ext>
                </a:extLst>
              </p:cNvPr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07" name="그림 39">
                  <a:extLst>
                    <a:ext uri="{FF2B5EF4-FFF2-40B4-BE49-F238E27FC236}">
                      <a16:creationId xmlns:a16="http://schemas.microsoft.com/office/drawing/2014/main" id="{4BEEA75A-C4C6-4CEE-88E2-514352935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08" name="모서리가 둥근 직사각형 40">
                  <a:extLst>
                    <a:ext uri="{FF2B5EF4-FFF2-40B4-BE49-F238E27FC236}">
                      <a16:creationId xmlns:a16="http://schemas.microsoft.com/office/drawing/2014/main" id="{B564B8A6-DD64-4EF1-BDA6-7BF81B1527F0}"/>
                    </a:ext>
                  </a:extLst>
                </p:cNvPr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9003A75-9D20-4C99-8188-34E9CCE6144E}"/>
                  </a:ext>
                </a:extLst>
              </p:cNvPr>
              <p:cNvCxnSpPr>
                <a:endCxn id="63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67" name="꺾인 연결선 42">
                <a:extLst>
                  <a:ext uri="{FF2B5EF4-FFF2-40B4-BE49-F238E27FC236}">
                    <a16:creationId xmlns:a16="http://schemas.microsoft.com/office/drawing/2014/main" id="{30730272-1E0E-4F6A-B625-0D4DBBEC99B3}"/>
                  </a:ext>
                </a:extLst>
              </p:cNvPr>
              <p:cNvCxnSpPr>
                <a:stCxn id="63" idx="1"/>
                <a:endCxn id="70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68" name="꺾인 연결선 135">
                <a:extLst>
                  <a:ext uri="{FF2B5EF4-FFF2-40B4-BE49-F238E27FC236}">
                    <a16:creationId xmlns:a16="http://schemas.microsoft.com/office/drawing/2014/main" id="{4D1424C7-DB12-4834-A207-169EFBD26CC7}"/>
                  </a:ext>
                </a:extLst>
              </p:cNvPr>
              <p:cNvCxnSpPr>
                <a:stCxn id="63" idx="3"/>
                <a:endCxn id="79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74E0299B-B57E-458A-BEAE-DE6A732BC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70" name="모서리가 둥근 직사각형 137">
                <a:extLst>
                  <a:ext uri="{FF2B5EF4-FFF2-40B4-BE49-F238E27FC236}">
                    <a16:creationId xmlns:a16="http://schemas.microsoft.com/office/drawing/2014/main" id="{8BE1AB6A-EFA1-48F6-B320-2748450B3C44}"/>
                  </a:ext>
                </a:extLst>
              </p:cNvPr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0219D175-5213-48E6-86C7-EBD6F972111C}"/>
                  </a:ext>
                </a:extLst>
              </p:cNvPr>
              <p:cNvCxnSpPr>
                <a:stCxn id="70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4C0FE8-F040-4B91-B461-0F09E9DB22E7}"/>
                  </a:ext>
                </a:extLst>
              </p:cNvPr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3" name="Picture 2" descr="http://blog.hypriot.com/images/logo_tr.png">
                <a:extLst>
                  <a:ext uri="{FF2B5EF4-FFF2-40B4-BE49-F238E27FC236}">
                    <a16:creationId xmlns:a16="http://schemas.microsoft.com/office/drawing/2014/main" id="{0D98C972-461D-4A8A-8973-CA17A6BF0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552F4A5-ED7B-43D1-A63A-694C3773D083}"/>
                  </a:ext>
                </a:extLst>
              </p:cNvPr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5" name="그룹 50">
                <a:extLst>
                  <a:ext uri="{FF2B5EF4-FFF2-40B4-BE49-F238E27FC236}">
                    <a16:creationId xmlns:a16="http://schemas.microsoft.com/office/drawing/2014/main" id="{86010190-054E-438F-9A2C-4140C22812EE}"/>
                  </a:ext>
                </a:extLst>
              </p:cNvPr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5B6A4DAE-C975-4CF4-9E40-85236EB6C78E}"/>
                    </a:ext>
                  </a:extLst>
                </p:cNvPr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509FA676-1318-454C-9784-E2535F211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76" name="오른쪽 화살표 143">
                <a:extLst>
                  <a:ext uri="{FF2B5EF4-FFF2-40B4-BE49-F238E27FC236}">
                    <a16:creationId xmlns:a16="http://schemas.microsoft.com/office/drawing/2014/main" id="{6EF97F2F-D00D-4BA7-AF47-E8ED6304BD86}"/>
                  </a:ext>
                </a:extLst>
              </p:cNvPr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DF0E21E-C7AD-4BDE-87CC-938AB74668A0}"/>
                  </a:ext>
                </a:extLst>
              </p:cNvPr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8" name="굽은 화살표 145">
                <a:extLst>
                  <a:ext uri="{FF2B5EF4-FFF2-40B4-BE49-F238E27FC236}">
                    <a16:creationId xmlns:a16="http://schemas.microsoft.com/office/drawing/2014/main" id="{CB2516CE-3E0E-46F1-98EB-4EB6B9A08710}"/>
                  </a:ext>
                </a:extLst>
              </p:cNvPr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9" name="모서리가 둥근 직사각형 146">
                <a:extLst>
                  <a:ext uri="{FF2B5EF4-FFF2-40B4-BE49-F238E27FC236}">
                    <a16:creationId xmlns:a16="http://schemas.microsoft.com/office/drawing/2014/main" id="{0406ABD6-DB18-47B7-8FD8-8C20F8EFBD20}"/>
                  </a:ext>
                </a:extLst>
              </p:cNvPr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80" name="그룹 57">
                <a:extLst>
                  <a:ext uri="{FF2B5EF4-FFF2-40B4-BE49-F238E27FC236}">
                    <a16:creationId xmlns:a16="http://schemas.microsoft.com/office/drawing/2014/main" id="{BD436ECB-865E-4FF4-9A93-0E27A4C47081}"/>
                  </a:ext>
                </a:extLst>
              </p:cNvPr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02" name="정육면체 101">
                  <a:extLst>
                    <a:ext uri="{FF2B5EF4-FFF2-40B4-BE49-F238E27FC236}">
                      <a16:creationId xmlns:a16="http://schemas.microsoft.com/office/drawing/2014/main" id="{EBD70F32-DBF4-4FD7-B0D2-776E4D4BD2BF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79AAD55F-5EF0-4FBF-B168-224EF0959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04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45251595-0052-4F2C-9DD6-001AAE35E2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</p:pic>
          </p:grpSp>
          <p:grpSp>
            <p:nvGrpSpPr>
              <p:cNvPr id="83" name="그룹 61">
                <a:extLst>
                  <a:ext uri="{FF2B5EF4-FFF2-40B4-BE49-F238E27FC236}">
                    <a16:creationId xmlns:a16="http://schemas.microsoft.com/office/drawing/2014/main" id="{857B5341-C2AE-49A5-8532-66BB96991ED9}"/>
                  </a:ext>
                </a:extLst>
              </p:cNvPr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99" name="정육면체 98">
                  <a:extLst>
                    <a:ext uri="{FF2B5EF4-FFF2-40B4-BE49-F238E27FC236}">
                      <a16:creationId xmlns:a16="http://schemas.microsoft.com/office/drawing/2014/main" id="{98D8309C-06F7-4D1E-AE97-530BCE53497C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6C8D89DD-73B4-4429-9472-D7F799A05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01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42D58C9E-939B-4680-A828-1EE3A6AC5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</p:pic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1847005-E67E-4F89-888A-5A713AB9D895}"/>
                  </a:ext>
                </a:extLst>
              </p:cNvPr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85" name="그룹 66">
                <a:extLst>
                  <a:ext uri="{FF2B5EF4-FFF2-40B4-BE49-F238E27FC236}">
                    <a16:creationId xmlns:a16="http://schemas.microsoft.com/office/drawing/2014/main" id="{51365FEA-CFB4-43C2-AF57-65AE27B943A2}"/>
                  </a:ext>
                </a:extLst>
              </p:cNvPr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95" name="정육면체 94">
                  <a:extLst>
                    <a:ext uri="{FF2B5EF4-FFF2-40B4-BE49-F238E27FC236}">
                      <a16:creationId xmlns:a16="http://schemas.microsoft.com/office/drawing/2014/main" id="{B6A5A612-C03D-4A33-BD7F-651D821557DE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F8D7FFB2-F2CC-49F1-9CBB-5743AF7A5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97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27924E2A-0AE5-4A64-89F3-5F98D849D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</p:pic>
          </p:grp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34E7F5B-B408-4F20-B342-D1AC2A712C60}"/>
                  </a:ext>
                </a:extLst>
              </p:cNvPr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A3BF470-0188-46B9-A2C9-1E4D633E4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88" name="직사각형 103">
                <a:extLst>
                  <a:ext uri="{FF2B5EF4-FFF2-40B4-BE49-F238E27FC236}">
                    <a16:creationId xmlns:a16="http://schemas.microsoft.com/office/drawing/2014/main" id="{15E06593-5ECE-4D48-AD02-EFF87286C73F}"/>
                  </a:ext>
                </a:extLst>
              </p:cNvPr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9" name="Picture 2" descr="Net-SNMP">
                <a:extLst>
                  <a:ext uri="{FF2B5EF4-FFF2-40B4-BE49-F238E27FC236}">
                    <a16:creationId xmlns:a16="http://schemas.microsoft.com/office/drawing/2014/main" id="{9B86A0A1-7EA4-4FFE-AF1B-5B10116E9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74">
                <a:extLst>
                  <a:ext uri="{FF2B5EF4-FFF2-40B4-BE49-F238E27FC236}">
                    <a16:creationId xmlns:a16="http://schemas.microsoft.com/office/drawing/2014/main" id="{B746CEF1-831F-4448-ABC1-133F0F1505F7}"/>
                  </a:ext>
                </a:extLst>
              </p:cNvPr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92" name="정육면체 91">
                  <a:extLst>
                    <a:ext uri="{FF2B5EF4-FFF2-40B4-BE49-F238E27FC236}">
                      <a16:creationId xmlns:a16="http://schemas.microsoft.com/office/drawing/2014/main" id="{F19A9EBD-C5CE-4E01-A88C-B1E497B7EDB7}"/>
                    </a:ext>
                  </a:extLst>
                </p:cNvPr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93" name="Picture 2" descr="https://flume.apache.org/_static/flume-logo.png">
                  <a:extLst>
                    <a:ext uri="{FF2B5EF4-FFF2-40B4-BE49-F238E27FC236}">
                      <a16:creationId xmlns:a16="http://schemas.microsoft.com/office/drawing/2014/main" id="{32E8B61A-7FC6-480C-8842-181ADEA49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1678BF4E-319F-4937-9715-882EDBA5DE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</p:pic>
          </p:grp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FD2A3A33-9CDA-4C37-BA62-2D355128D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9032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#6-3 Enlist, Commission and deploy the box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070A1C-B064-47C1-B25E-8946A67A9661}"/>
              </a:ext>
            </a:extLst>
          </p:cNvPr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F7E7CA-78A5-444F-A1C1-ABEACCD9C7A1}"/>
              </a:ext>
            </a:extLst>
          </p:cNvPr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3A91C2-C61B-4A7F-91A9-F76A75DF0CE7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891B-EB03-4E66-BDE9-91200AF14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9217194-8A43-4D07-926F-95321AF85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7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#6-4 Deploying the box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ACBA1B-CA2B-4984-A004-1F42E974ACC7}"/>
              </a:ext>
            </a:extLst>
          </p:cNvPr>
          <p:cNvSpPr/>
          <p:nvPr/>
        </p:nvSpPr>
        <p:spPr>
          <a:xfrm>
            <a:off x="758801" y="1930572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Ebrima" pitchFamily="2" charset="0"/>
                <a:cs typeface="Ebrima" pitchFamily="2" charset="0"/>
              </a:rPr>
              <a:t>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sudo ssh-keygen</a:t>
            </a:r>
          </a:p>
          <a:p>
            <a:pPr marL="0" lvl="1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Ebrima" pitchFamily="2" charset="0"/>
                <a:cs typeface="Ebrima" pitchFamily="2" charset="0"/>
              </a:rPr>
              <a:t>   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B8E2DC-BD26-43A1-AB19-A6D959A96A74}"/>
              </a:ext>
            </a:extLst>
          </p:cNvPr>
          <p:cNvGrpSpPr/>
          <p:nvPr/>
        </p:nvGrpSpPr>
        <p:grpSpPr>
          <a:xfrm>
            <a:off x="697540" y="1881479"/>
            <a:ext cx="7805097" cy="2287156"/>
            <a:chOff x="624555" y="1513030"/>
            <a:chExt cx="7805097" cy="406291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D36808-4542-4133-AF91-557D9E8068D7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0DDDD9-8B87-4AD7-AD02-AA11F648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A2F9C7-AB79-45B4-8B6B-29C56CE8F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1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A0E85E-D9DA-432E-8328-AA48B06898B6}"/>
              </a:ext>
            </a:extLst>
          </p:cNvPr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4D3C95-AF82-4A75-BA66-89019918439E}"/>
              </a:ext>
            </a:extLst>
          </p:cNvPr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E6DB69C-AD3A-4084-8E4D-0586DB1C1BC0}"/>
              </a:ext>
            </a:extLst>
          </p:cNvPr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D52DD7-CA71-4F0B-9713-CEAF0F13E634}"/>
              </a:ext>
            </a:extLst>
          </p:cNvPr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940E28B-5947-49C6-A64C-97E0BA21B58B}"/>
              </a:ext>
            </a:extLst>
          </p:cNvPr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5405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#7–1 OS Automated Installation: Establish physical interconnect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0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EC8945CE-1E8D-4133-8ED4-0863C517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450330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637B912-0A61-41BB-8285-6AAC99FA2CCA}"/>
              </a:ext>
            </a:extLst>
          </p:cNvPr>
          <p:cNvCxnSpPr/>
          <p:nvPr/>
        </p:nvCxnSpPr>
        <p:spPr>
          <a:xfrm>
            <a:off x="2065927" y="5012659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24B2B7-AC60-4AC0-BEEA-C177F8EA0A0C}"/>
              </a:ext>
            </a:extLst>
          </p:cNvPr>
          <p:cNvCxnSpPr/>
          <p:nvPr/>
        </p:nvCxnSpPr>
        <p:spPr>
          <a:xfrm>
            <a:off x="2509990" y="5012659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631689"/>
            <a:ext cx="3251473" cy="6467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550BC1-C70F-4CD2-8C48-8E519AA99BE8}"/>
              </a:ext>
            </a:extLst>
          </p:cNvPr>
          <p:cNvSpPr/>
          <p:nvPr/>
        </p:nvSpPr>
        <p:spPr>
          <a:xfrm>
            <a:off x="5507096" y="2775667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47">
            <a:extLst>
              <a:ext uri="{FF2B5EF4-FFF2-40B4-BE49-F238E27FC236}">
                <a16:creationId xmlns:a16="http://schemas.microsoft.com/office/drawing/2014/main" id="{0EFBCDC7-E16A-47D9-B930-005D54D33A9A}"/>
              </a:ext>
            </a:extLst>
          </p:cNvPr>
          <p:cNvCxnSpPr>
            <a:stCxn id="20" idx="3"/>
            <a:endCxn id="26" idx="0"/>
          </p:cNvCxnSpPr>
          <p:nvPr/>
        </p:nvCxnSpPr>
        <p:spPr>
          <a:xfrm flipV="1">
            <a:off x="3127426" y="2775667"/>
            <a:ext cx="2509736" cy="3042030"/>
          </a:xfrm>
          <a:prstGeom prst="bentConnector4">
            <a:avLst>
              <a:gd name="adj1" fmla="val 40916"/>
              <a:gd name="adj2" fmla="val 107515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986CF98-3FEA-4249-AFC1-115B31A68CA6}"/>
              </a:ext>
            </a:extLst>
          </p:cNvPr>
          <p:cNvSpPr txBox="1"/>
          <p:nvPr/>
        </p:nvSpPr>
        <p:spPr>
          <a:xfrm>
            <a:off x="4441936" y="2725700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IPMI port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51D497-8828-4088-8D51-9863B7BA5E20}"/>
              </a:ext>
            </a:extLst>
          </p:cNvPr>
          <p:cNvSpPr/>
          <p:nvPr/>
        </p:nvSpPr>
        <p:spPr>
          <a:xfrm>
            <a:off x="5838685" y="2869195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52">
            <a:extLst>
              <a:ext uri="{FF2B5EF4-FFF2-40B4-BE49-F238E27FC236}">
                <a16:creationId xmlns:a16="http://schemas.microsoft.com/office/drawing/2014/main" id="{EA1A3E0A-6118-4885-8E6A-A490D4CE5058}"/>
              </a:ext>
            </a:extLst>
          </p:cNvPr>
          <p:cNvCxnSpPr>
            <a:stCxn id="20" idx="3"/>
            <a:endCxn id="29" idx="0"/>
          </p:cNvCxnSpPr>
          <p:nvPr/>
        </p:nvCxnSpPr>
        <p:spPr>
          <a:xfrm flipV="1">
            <a:off x="3127426" y="2869195"/>
            <a:ext cx="3203674" cy="2948502"/>
          </a:xfrm>
          <a:prstGeom prst="bentConnector4">
            <a:avLst>
              <a:gd name="adj1" fmla="val 35816"/>
              <a:gd name="adj2" fmla="val 107753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9590D7-356D-41F8-BC52-4FA00D80ECDF}"/>
              </a:ext>
            </a:extLst>
          </p:cNvPr>
          <p:cNvSpPr txBox="1"/>
          <p:nvPr/>
        </p:nvSpPr>
        <p:spPr>
          <a:xfrm>
            <a:off x="5681274" y="3241594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D54753-599C-42B1-B55E-574D3AC1F8D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2368535"/>
            <a:ext cx="3452948" cy="28349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F1CFD7-461A-4D0C-967D-00353EE29937}"/>
              </a:ext>
            </a:extLst>
          </p:cNvPr>
          <p:cNvGrpSpPr/>
          <p:nvPr/>
        </p:nvGrpSpPr>
        <p:grpSpPr>
          <a:xfrm>
            <a:off x="285720" y="1255841"/>
            <a:ext cx="3316588" cy="671901"/>
            <a:chOff x="170003" y="1955961"/>
            <a:chExt cx="3316588" cy="67190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5175533-6A3B-4E3B-92AD-4B95D29B6FC1}"/>
                </a:ext>
              </a:extLst>
            </p:cNvPr>
            <p:cNvCxnSpPr/>
            <p:nvPr/>
          </p:nvCxnSpPr>
          <p:spPr>
            <a:xfrm>
              <a:off x="330050" y="2186955"/>
              <a:ext cx="317155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951C73-42B3-49CE-A1E8-218F6138451D}"/>
                </a:ext>
              </a:extLst>
            </p:cNvPr>
            <p:cNvCxnSpPr/>
            <p:nvPr/>
          </p:nvCxnSpPr>
          <p:spPr>
            <a:xfrm>
              <a:off x="330050" y="2360289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FB044A-7C4B-444D-A47A-058A74ADD4E9}"/>
                </a:ext>
              </a:extLst>
            </p:cNvPr>
            <p:cNvSpPr txBox="1"/>
            <p:nvPr/>
          </p:nvSpPr>
          <p:spPr>
            <a:xfrm>
              <a:off x="647205" y="2048455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Power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6C5C88-B779-40D4-BC16-A41431D8883A}"/>
                </a:ext>
              </a:extLst>
            </p:cNvPr>
            <p:cNvSpPr txBox="1"/>
            <p:nvPr/>
          </p:nvSpPr>
          <p:spPr>
            <a:xfrm>
              <a:off x="647204" y="2223307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094AD3-731A-4FC2-A7FD-F9E58C062B43}"/>
                </a:ext>
              </a:extLst>
            </p:cNvPr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CA3E92-5B08-49A5-9F9E-7060B32B5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75498A-1544-48FA-B78C-6348AAE896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44943B5-E754-458C-B6AB-0FBDEB3F603E}"/>
              </a:ext>
            </a:extLst>
          </p:cNvPr>
          <p:cNvSpPr txBox="1"/>
          <p:nvPr/>
        </p:nvSpPr>
        <p:spPr>
          <a:xfrm>
            <a:off x="4401965" y="3917573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Automated Installation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FE9A3DF-C20C-4936-9934-CC252211727E}"/>
              </a:ext>
            </a:extLst>
          </p:cNvPr>
          <p:cNvSpPr txBox="1">
            <a:spLocks/>
          </p:cNvSpPr>
          <p:nvPr/>
        </p:nvSpPr>
        <p:spPr>
          <a:xfrm>
            <a:off x="4401965" y="4346201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IPMI, Intel AMT, IBM HMC … and so on. 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B69ECDD4-8622-4F82-9F5B-2637E0A0DBE3}"/>
              </a:ext>
            </a:extLst>
          </p:cNvPr>
          <p:cNvSpPr txBox="1">
            <a:spLocks/>
          </p:cNvSpPr>
          <p:nvPr/>
        </p:nvSpPr>
        <p:spPr>
          <a:xfrm>
            <a:off x="4401965" y="5060581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satisfy the above requirement!</a:t>
            </a:r>
          </a:p>
        </p:txBody>
      </p:sp>
    </p:spTree>
    <p:extLst>
      <p:ext uri="{BB962C8B-B14F-4D97-AF65-F5344CB8AC3E}">
        <p14:creationId xmlns:p14="http://schemas.microsoft.com/office/powerpoint/2010/main" val="2316814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#7–2 OS Automatic Installation: BIOS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90BE9-E101-468C-A21A-879F901BA8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999" y="839034"/>
            <a:ext cx="1843986" cy="3668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613951-E1A0-4180-8A04-E607ADBFAF38}"/>
              </a:ext>
            </a:extLst>
          </p:cNvPr>
          <p:cNvGrpSpPr/>
          <p:nvPr/>
        </p:nvGrpSpPr>
        <p:grpSpPr>
          <a:xfrm>
            <a:off x="812162" y="1714487"/>
            <a:ext cx="7451362" cy="2665431"/>
            <a:chOff x="549661" y="1842115"/>
            <a:chExt cx="8022868" cy="286986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9CE13C-35BE-4A9F-9115-82DE2AF76F00}"/>
                </a:ext>
              </a:extLst>
            </p:cNvPr>
            <p:cNvGrpSpPr/>
            <p:nvPr/>
          </p:nvGrpSpPr>
          <p:grpSpPr>
            <a:xfrm>
              <a:off x="549661" y="1842115"/>
              <a:ext cx="3971294" cy="2852969"/>
              <a:chOff x="549661" y="1842115"/>
              <a:chExt cx="3971294" cy="285296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C72A6E5-E2C5-4FEF-8D06-151725758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661" y="1842115"/>
                <a:ext cx="3971294" cy="2852969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A3E292B-1215-40C7-ABB5-E473B937FA1D}"/>
                  </a:ext>
                </a:extLst>
              </p:cNvPr>
              <p:cNvSpPr/>
              <p:nvPr/>
            </p:nvSpPr>
            <p:spPr>
              <a:xfrm>
                <a:off x="627311" y="3427927"/>
                <a:ext cx="2139942" cy="9894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8DBAD83-7DA5-4311-9CFF-F6E9F0B2BFF3}"/>
                  </a:ext>
                </a:extLst>
              </p:cNvPr>
              <p:cNvCxnSpPr/>
              <p:nvPr/>
            </p:nvCxnSpPr>
            <p:spPr>
              <a:xfrm>
                <a:off x="654924" y="4094609"/>
                <a:ext cx="202811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8D45F7F-CCBF-4848-874E-C8A22EF2A371}"/>
                </a:ext>
              </a:extLst>
            </p:cNvPr>
            <p:cNvGrpSpPr/>
            <p:nvPr/>
          </p:nvGrpSpPr>
          <p:grpSpPr>
            <a:xfrm>
              <a:off x="4734864" y="1842116"/>
              <a:ext cx="3837665" cy="2869864"/>
              <a:chOff x="4734864" y="1842116"/>
              <a:chExt cx="3837665" cy="28698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A28DCDA-3144-4816-B09D-079D3D4E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864" y="1842116"/>
                <a:ext cx="3837665" cy="2869864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A168824-3547-4C48-8584-1AB21B293DC3}"/>
                  </a:ext>
                </a:extLst>
              </p:cNvPr>
              <p:cNvSpPr/>
              <p:nvPr/>
            </p:nvSpPr>
            <p:spPr>
              <a:xfrm>
                <a:off x="4798166" y="2581125"/>
                <a:ext cx="2341117" cy="6713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2B835D6-B13E-48CD-B32F-9F3055D54461}"/>
                  </a:ext>
                </a:extLst>
              </p:cNvPr>
              <p:cNvSpPr/>
              <p:nvPr/>
            </p:nvSpPr>
            <p:spPr>
              <a:xfrm>
                <a:off x="6451548" y="2859494"/>
                <a:ext cx="596505" cy="91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B24589A-EFE4-48BD-821F-EE80CAB92716}"/>
                  </a:ext>
                </a:extLst>
              </p:cNvPr>
              <p:cNvCxnSpPr>
                <a:endCxn id="17" idx="1"/>
              </p:cNvCxnSpPr>
              <p:nvPr/>
            </p:nvCxnSpPr>
            <p:spPr>
              <a:xfrm flipV="1">
                <a:off x="6191893" y="2905109"/>
                <a:ext cx="259655" cy="522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C67C45-69BC-47FB-BF41-BC5A4ED104E4}"/>
                  </a:ext>
                </a:extLst>
              </p:cNvPr>
              <p:cNvSpPr txBox="1"/>
              <p:nvPr/>
            </p:nvSpPr>
            <p:spPr>
              <a:xfrm>
                <a:off x="5519876" y="3386991"/>
                <a:ext cx="1344033" cy="246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IPMI IP Configuration</a:t>
                </a:r>
                <a:endParaRPr lang="ko-KR" altLang="en-US" sz="1200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8E2BF2D-AEF2-4799-AFA1-7B9B5C77792B}"/>
              </a:ext>
            </a:extLst>
          </p:cNvPr>
          <p:cNvSpPr txBox="1"/>
          <p:nvPr/>
        </p:nvSpPr>
        <p:spPr>
          <a:xfrm>
            <a:off x="1223206" y="4500570"/>
            <a:ext cx="2768707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PXE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0B8E0-23BC-4B41-BA9D-6325CAA65950}"/>
              </a:ext>
            </a:extLst>
          </p:cNvPr>
          <p:cNvSpPr txBox="1"/>
          <p:nvPr/>
        </p:nvSpPr>
        <p:spPr>
          <a:xfrm>
            <a:off x="5000628" y="4500570"/>
            <a:ext cx="285366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IPMI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62FA9-A71E-4CB3-AC53-F1CFF6422BE3}"/>
              </a:ext>
            </a:extLst>
          </p:cNvPr>
          <p:cNvSpPr txBox="1"/>
          <p:nvPr/>
        </p:nvSpPr>
        <p:spPr>
          <a:xfrm>
            <a:off x="889443" y="4929198"/>
            <a:ext cx="4536819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After then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Save Configuration and Exit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And then the PXE booting sequence is stated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351B3E-3D34-49DD-8519-ADBC6FD09424}"/>
              </a:ext>
            </a:extLst>
          </p:cNvPr>
          <p:cNvGrpSpPr/>
          <p:nvPr/>
        </p:nvGrpSpPr>
        <p:grpSpPr>
          <a:xfrm>
            <a:off x="624555" y="1556336"/>
            <a:ext cx="7805097" cy="4137686"/>
            <a:chOff x="624555" y="1513030"/>
            <a:chExt cx="7805097" cy="413768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05E1FE-8A0B-46C4-884D-5DF06060D621}"/>
                </a:ext>
              </a:extLst>
            </p:cNvPr>
            <p:cNvSpPr/>
            <p:nvPr/>
          </p:nvSpPr>
          <p:spPr>
            <a:xfrm>
              <a:off x="664319" y="1547532"/>
              <a:ext cx="7708878" cy="40527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C9CB351-F0CC-407B-8E53-D4F36DDE9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D3F6522-9387-4CC1-B73A-74D893DA91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54641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43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#8–1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Installation:Enlistment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90BE9-E101-468C-A21A-879F901BA8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999" y="839034"/>
            <a:ext cx="1843986" cy="3668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594CF1-2912-47B7-889B-5DE363A1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3" y="1418427"/>
            <a:ext cx="3312427" cy="15043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21B1EB-4408-40B6-8A45-3061F6AF5D08}"/>
              </a:ext>
            </a:extLst>
          </p:cNvPr>
          <p:cNvSpPr txBox="1"/>
          <p:nvPr/>
        </p:nvSpPr>
        <p:spPr>
          <a:xfrm>
            <a:off x="1301522" y="3028770"/>
            <a:ext cx="2220480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&lt;Succeed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2AE08F-D230-45B0-A695-0EE88FFC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9" y="1418427"/>
            <a:ext cx="4038638" cy="1504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C7EA66-4186-4AC0-B607-EFC466C50A96}"/>
              </a:ext>
            </a:extLst>
          </p:cNvPr>
          <p:cNvSpPr txBox="1"/>
          <p:nvPr/>
        </p:nvSpPr>
        <p:spPr>
          <a:xfrm>
            <a:off x="4792366" y="3028770"/>
            <a:ext cx="2885726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&lt;Enlistment after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1C35DC-76DA-427F-AC57-62AA04AC9927}"/>
              </a:ext>
            </a:extLst>
          </p:cNvPr>
          <p:cNvSpPr/>
          <p:nvPr/>
        </p:nvSpPr>
        <p:spPr>
          <a:xfrm>
            <a:off x="1004688" y="1727346"/>
            <a:ext cx="1396359" cy="20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C6318-9381-4060-B25D-45CD95AE01DB}"/>
              </a:ext>
            </a:extLst>
          </p:cNvPr>
          <p:cNvSpPr txBox="1"/>
          <p:nvPr/>
        </p:nvSpPr>
        <p:spPr>
          <a:xfrm>
            <a:off x="1781629" y="1921111"/>
            <a:ext cx="1200573" cy="42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아래쪽 화살표 20">
            <a:extLst>
              <a:ext uri="{FF2B5EF4-FFF2-40B4-BE49-F238E27FC236}">
                <a16:creationId xmlns:a16="http://schemas.microsoft.com/office/drawing/2014/main" id="{B0D81DB7-9DD6-4DC9-91F7-8B6B099D7782}"/>
              </a:ext>
            </a:extLst>
          </p:cNvPr>
          <p:cNvSpPr/>
          <p:nvPr/>
        </p:nvSpPr>
        <p:spPr>
          <a:xfrm>
            <a:off x="4105080" y="3080602"/>
            <a:ext cx="306908" cy="431104"/>
          </a:xfrm>
          <a:prstGeom prst="downArrow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BB45AF-D6EE-450A-BC2C-6A1FE1D1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59" y="3652106"/>
            <a:ext cx="6372110" cy="20092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FE615D-3F5C-441A-ABE1-0F465FC2BF96}"/>
              </a:ext>
            </a:extLst>
          </p:cNvPr>
          <p:cNvSpPr txBox="1"/>
          <p:nvPr/>
        </p:nvSpPr>
        <p:spPr>
          <a:xfrm>
            <a:off x="2379300" y="5762974"/>
            <a:ext cx="4309193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&lt;After Enlistment (you can check on Web GUI) 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3958D5-E9C9-4C05-8385-70671BC5A87F}"/>
              </a:ext>
            </a:extLst>
          </p:cNvPr>
          <p:cNvSpPr/>
          <p:nvPr/>
        </p:nvSpPr>
        <p:spPr>
          <a:xfrm>
            <a:off x="3376865" y="4765278"/>
            <a:ext cx="3717109" cy="162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FB723E-E1AF-4962-B839-C3CC1EE7A9EF}"/>
              </a:ext>
            </a:extLst>
          </p:cNvPr>
          <p:cNvGrpSpPr/>
          <p:nvPr/>
        </p:nvGrpSpPr>
        <p:grpSpPr>
          <a:xfrm>
            <a:off x="624555" y="1270584"/>
            <a:ext cx="7805097" cy="5015936"/>
            <a:chOff x="624555" y="1513030"/>
            <a:chExt cx="7805097" cy="50159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12B832D-D630-4C2D-BB10-7BEA1170E1BA}"/>
                </a:ext>
              </a:extLst>
            </p:cNvPr>
            <p:cNvSpPr/>
            <p:nvPr/>
          </p:nvSpPr>
          <p:spPr>
            <a:xfrm>
              <a:off x="664319" y="1547532"/>
              <a:ext cx="7708878" cy="491878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3466728-9DB3-4A5B-8619-D7648E16C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E26B86D-148A-4FC9-80E6-2505A99E0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642466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221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#8–2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Installation:Commissioning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94519-BD9E-4614-9AF0-24C30553DAE6}"/>
              </a:ext>
            </a:extLst>
          </p:cNvPr>
          <p:cNvSpPr/>
          <p:nvPr/>
        </p:nvSpPr>
        <p:spPr>
          <a:xfrm>
            <a:off x="928662" y="598367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10 minutes</a:t>
            </a:r>
            <a:endParaRPr lang="ko-KR" altLang="en-US" sz="1600" dirty="0">
              <a:solidFill>
                <a:srgbClr val="FF0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C9333B-B2BE-45BE-8C61-19B2D2D00AA3}"/>
              </a:ext>
            </a:extLst>
          </p:cNvPr>
          <p:cNvGrpSpPr/>
          <p:nvPr/>
        </p:nvGrpSpPr>
        <p:grpSpPr>
          <a:xfrm>
            <a:off x="624555" y="1538752"/>
            <a:ext cx="7805097" cy="4423438"/>
            <a:chOff x="624555" y="1513030"/>
            <a:chExt cx="7805097" cy="442343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F0A585-5432-4F14-961C-6ED29B589D7F}"/>
                </a:ext>
              </a:extLst>
            </p:cNvPr>
            <p:cNvSpPr/>
            <p:nvPr/>
          </p:nvSpPr>
          <p:spPr>
            <a:xfrm>
              <a:off x="664319" y="1547532"/>
              <a:ext cx="7708878" cy="4338984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DBB9214-020A-4841-92F4-DA9A5A20C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3E1EC94-CA22-4C33-AED3-977C4D848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83217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F7DC26-99E1-4240-B40E-54804E2676EA}"/>
              </a:ext>
            </a:extLst>
          </p:cNvPr>
          <p:cNvGrpSpPr/>
          <p:nvPr/>
        </p:nvGrpSpPr>
        <p:grpSpPr>
          <a:xfrm>
            <a:off x="785786" y="1787470"/>
            <a:ext cx="7614780" cy="4025631"/>
            <a:chOff x="785786" y="1857364"/>
            <a:chExt cx="7750632" cy="40974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5FADF1-DFED-4FBC-BB30-5FE989F60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86" y="1857364"/>
              <a:ext cx="6293014" cy="213266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F6206C-7551-4EDB-9968-A722737F693C}"/>
                </a:ext>
              </a:extLst>
            </p:cNvPr>
            <p:cNvSpPr/>
            <p:nvPr/>
          </p:nvSpPr>
          <p:spPr>
            <a:xfrm>
              <a:off x="5761092" y="2223529"/>
              <a:ext cx="630621" cy="1411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B605F0-9D97-4775-8261-700C04ACEBF2}"/>
                </a:ext>
              </a:extLst>
            </p:cNvPr>
            <p:cNvSpPr/>
            <p:nvPr/>
          </p:nvSpPr>
          <p:spPr>
            <a:xfrm>
              <a:off x="1425576" y="2955885"/>
              <a:ext cx="4966137" cy="938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BAA74F-57A2-43B4-A412-D93DCEB3C5C8}"/>
                </a:ext>
              </a:extLst>
            </p:cNvPr>
            <p:cNvSpPr txBox="1"/>
            <p:nvPr/>
          </p:nvSpPr>
          <p:spPr>
            <a:xfrm>
              <a:off x="6351377" y="2155602"/>
              <a:ext cx="2185041" cy="266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Click this button to commission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F49E1F-B704-4D12-8A15-80269590E5E4}"/>
                </a:ext>
              </a:extLst>
            </p:cNvPr>
            <p:cNvSpPr txBox="1"/>
            <p:nvPr/>
          </p:nvSpPr>
          <p:spPr>
            <a:xfrm>
              <a:off x="6391713" y="3140032"/>
              <a:ext cx="2010460" cy="61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All the hardware information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shown as ‘Unknown’ before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Commissioning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0B3B48-C25F-439B-9D9D-05EDFD78DB48}"/>
                </a:ext>
              </a:extLst>
            </p:cNvPr>
            <p:cNvGrpSpPr/>
            <p:nvPr/>
          </p:nvGrpSpPr>
          <p:grpSpPr>
            <a:xfrm>
              <a:off x="785786" y="4071942"/>
              <a:ext cx="7510718" cy="1882872"/>
              <a:chOff x="785786" y="4500570"/>
              <a:chExt cx="8171463" cy="204851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944A1B6-3CA6-43C6-B9E7-175F20063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786" y="4500570"/>
                <a:ext cx="8160879" cy="1909229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83B2C05-746C-4C5E-9AF0-185C6948EE81}"/>
                  </a:ext>
                </a:extLst>
              </p:cNvPr>
              <p:cNvSpPr/>
              <p:nvPr/>
            </p:nvSpPr>
            <p:spPr>
              <a:xfrm>
                <a:off x="1646914" y="5134551"/>
                <a:ext cx="4414345" cy="3468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B6CA5D-47FA-4CD7-AE48-8D9DC8AE7C67}"/>
                  </a:ext>
                </a:extLst>
              </p:cNvPr>
              <p:cNvSpPr txBox="1"/>
              <p:nvPr/>
            </p:nvSpPr>
            <p:spPr>
              <a:xfrm>
                <a:off x="6061259" y="5157928"/>
                <a:ext cx="1768394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Do not check anything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60EA66-94C4-41E7-9318-5A1BE9C57CB0}"/>
                  </a:ext>
                </a:extLst>
              </p:cNvPr>
              <p:cNvSpPr/>
              <p:nvPr/>
            </p:nvSpPr>
            <p:spPr>
              <a:xfrm>
                <a:off x="7214768" y="6099676"/>
                <a:ext cx="872360" cy="20940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3D0FBB-F280-4463-8A64-E618821E54A1}"/>
                  </a:ext>
                </a:extLst>
              </p:cNvPr>
              <p:cNvSpPr txBox="1"/>
              <p:nvPr/>
            </p:nvSpPr>
            <p:spPr>
              <a:xfrm>
                <a:off x="6579982" y="6259382"/>
                <a:ext cx="2377267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Click this button to commission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891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#8–3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Installation:Deployment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7073D3-78C1-44C3-B49F-8C9A1C2D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15" y="1541812"/>
            <a:ext cx="7444815" cy="22700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3AEE04-092F-443B-A301-72F6A7ABFF72}"/>
              </a:ext>
            </a:extLst>
          </p:cNvPr>
          <p:cNvSpPr/>
          <p:nvPr/>
        </p:nvSpPr>
        <p:spPr>
          <a:xfrm>
            <a:off x="6684455" y="2276129"/>
            <a:ext cx="689455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5457-A733-4F40-97DE-8C60DBE2A9F5}"/>
              </a:ext>
            </a:extLst>
          </p:cNvPr>
          <p:cNvSpPr/>
          <p:nvPr/>
        </p:nvSpPr>
        <p:spPr>
          <a:xfrm>
            <a:off x="1545602" y="2668620"/>
            <a:ext cx="5911648" cy="10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FA0A2-D0FC-4B51-AEBB-6C6BFD18B16A}"/>
              </a:ext>
            </a:extLst>
          </p:cNvPr>
          <p:cNvSpPr txBox="1"/>
          <p:nvPr/>
        </p:nvSpPr>
        <p:spPr>
          <a:xfrm>
            <a:off x="5543568" y="3749313"/>
            <a:ext cx="2757486" cy="44627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all the Hardware information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DF0A8-4462-40FC-B4F3-FC1A31740C18}"/>
              </a:ext>
            </a:extLst>
          </p:cNvPr>
          <p:cNvSpPr txBox="1"/>
          <p:nvPr/>
        </p:nvSpPr>
        <p:spPr>
          <a:xfrm>
            <a:off x="6173736" y="200989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4E0B4-C685-4530-8618-996F2E6F5731}"/>
              </a:ext>
            </a:extLst>
          </p:cNvPr>
          <p:cNvSpPr/>
          <p:nvPr/>
        </p:nvSpPr>
        <p:spPr>
          <a:xfrm>
            <a:off x="2550254" y="1839856"/>
            <a:ext cx="1202127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CDE54-40A3-447C-9CD2-C2C58D568849}"/>
              </a:ext>
            </a:extLst>
          </p:cNvPr>
          <p:cNvSpPr txBox="1"/>
          <p:nvPr/>
        </p:nvSpPr>
        <p:spPr>
          <a:xfrm>
            <a:off x="3689287" y="1699287"/>
            <a:ext cx="1728358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Ready state 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and power on/off state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36F338-BA03-4BE6-85F7-9BBC65AF4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5" y="4382701"/>
            <a:ext cx="7444815" cy="13323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A4C6B-0CCD-4032-8967-AA869F0C4DC0}"/>
              </a:ext>
            </a:extLst>
          </p:cNvPr>
          <p:cNvSpPr/>
          <p:nvPr/>
        </p:nvSpPr>
        <p:spPr>
          <a:xfrm>
            <a:off x="6822738" y="4993446"/>
            <a:ext cx="637774" cy="20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0DA99-072C-4669-B180-B736CDE1CB89}"/>
              </a:ext>
            </a:extLst>
          </p:cNvPr>
          <p:cNvSpPr txBox="1"/>
          <p:nvPr/>
        </p:nvSpPr>
        <p:spPr>
          <a:xfrm>
            <a:off x="6334497" y="519284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BB4D9B-6EB5-4EAE-B389-A7DA2F932980}"/>
              </a:ext>
            </a:extLst>
          </p:cNvPr>
          <p:cNvSpPr/>
          <p:nvPr/>
        </p:nvSpPr>
        <p:spPr>
          <a:xfrm>
            <a:off x="928662" y="5938252"/>
            <a:ext cx="7131398" cy="63402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is a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OS Installation procedure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15 minutes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AA2257-1A1B-4CEC-8617-3E4E372369D7}"/>
              </a:ext>
            </a:extLst>
          </p:cNvPr>
          <p:cNvGrpSpPr/>
          <p:nvPr/>
        </p:nvGrpSpPr>
        <p:grpSpPr>
          <a:xfrm>
            <a:off x="624555" y="1324438"/>
            <a:ext cx="7805097" cy="4587800"/>
            <a:chOff x="624555" y="1513030"/>
            <a:chExt cx="7805097" cy="45878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F091C9-38A9-4A2D-90E8-6B850AF54457}"/>
                </a:ext>
              </a:extLst>
            </p:cNvPr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458112A-52CC-46D3-BD89-62CAAC3880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6ADA6E-A57E-4401-B0D9-DFBBF5F3F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82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#8–3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Installation:Deployment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(2/2)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7CA9592-15D7-413E-A2C2-B4B99243399E}"/>
              </a:ext>
            </a:extLst>
          </p:cNvPr>
          <p:cNvGrpSpPr/>
          <p:nvPr/>
        </p:nvGrpSpPr>
        <p:grpSpPr>
          <a:xfrm>
            <a:off x="624555" y="1538752"/>
            <a:ext cx="7805097" cy="4587800"/>
            <a:chOff x="624555" y="1513030"/>
            <a:chExt cx="7805097" cy="45878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1F98A8-CC12-47BA-BF58-384E9C0058CF}"/>
                </a:ext>
              </a:extLst>
            </p:cNvPr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BEB539A-5709-43E9-A510-106341FA5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E0E2B-D51B-4E60-859E-3736CEAE2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894DCE-B314-4B11-8392-3B72155F2E32}"/>
              </a:ext>
            </a:extLst>
          </p:cNvPr>
          <p:cNvGrpSpPr/>
          <p:nvPr/>
        </p:nvGrpSpPr>
        <p:grpSpPr>
          <a:xfrm>
            <a:off x="928663" y="1957092"/>
            <a:ext cx="7286676" cy="3900800"/>
            <a:chOff x="461988" y="1294265"/>
            <a:chExt cx="8220025" cy="440045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F3755B-E20D-4D94-B26F-01399C67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171" y="1294265"/>
              <a:ext cx="3261658" cy="20680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0CA9DA9-FC3C-4187-911F-572363EEB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88" y="4369593"/>
              <a:ext cx="8220025" cy="95915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BD06D7-3896-43FD-A8ED-DDA101E676C5}"/>
                </a:ext>
              </a:extLst>
            </p:cNvPr>
            <p:cNvSpPr txBox="1"/>
            <p:nvPr/>
          </p:nvSpPr>
          <p:spPr>
            <a:xfrm>
              <a:off x="2733484" y="5278078"/>
              <a:ext cx="208393" cy="41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7968F2-F054-4550-A0B6-DAB7673B5085}"/>
                </a:ext>
              </a:extLst>
            </p:cNvPr>
            <p:cNvSpPr/>
            <p:nvPr/>
          </p:nvSpPr>
          <p:spPr>
            <a:xfrm>
              <a:off x="2459421" y="4505507"/>
              <a:ext cx="1379482" cy="20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B07831-F2CF-44C4-A97D-2BF8261FA08D}"/>
                </a:ext>
              </a:extLst>
            </p:cNvPr>
            <p:cNvSpPr txBox="1"/>
            <p:nvPr/>
          </p:nvSpPr>
          <p:spPr>
            <a:xfrm>
              <a:off x="3838903" y="4362171"/>
              <a:ext cx="2183017" cy="50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Machine state is changed to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‘Deployed’</a:t>
              </a:r>
              <a:endParaRPr lang="ko-KR" altLang="en-US" sz="1100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3223A9-5A15-4D91-BFB1-6F692D8A915A}"/>
              </a:ext>
            </a:extLst>
          </p:cNvPr>
          <p:cNvSpPr txBox="1"/>
          <p:nvPr/>
        </p:nvSpPr>
        <p:spPr>
          <a:xfrm>
            <a:off x="2960126" y="3892601"/>
            <a:ext cx="3246402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(OS booted)&gt;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8C443-3520-482C-A166-1611FBB31272}"/>
              </a:ext>
            </a:extLst>
          </p:cNvPr>
          <p:cNvSpPr txBox="1"/>
          <p:nvPr/>
        </p:nvSpPr>
        <p:spPr>
          <a:xfrm>
            <a:off x="2960126" y="5343386"/>
            <a:ext cx="3400290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(On Web GUI)&gt;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0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82" y="1363088"/>
            <a:ext cx="846107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3200" dirty="0">
                <a:cs typeface="Ebrima" pitchFamily="2" charset="0"/>
              </a:rPr>
              <a:t>관제</a:t>
            </a:r>
            <a:r>
              <a:rPr lang="en-US" altLang="ko-KR" sz="3200" dirty="0">
                <a:ea typeface="Ebrima" pitchFamily="2" charset="0"/>
                <a:cs typeface="Ebrima" pitchFamily="2" charset="0"/>
              </a:rPr>
              <a:t>) Tower</a:t>
            </a:r>
          </a:p>
          <a:p>
            <a:pPr lvl="1"/>
            <a:endParaRPr lang="en-US" altLang="ko-KR" sz="3200" dirty="0"/>
          </a:p>
          <a:p>
            <a:pPr marL="971550" lvl="1" indent="-514350">
              <a:buFontTx/>
              <a:buAutoNum type="arabicPeriod"/>
            </a:pPr>
            <a:r>
              <a:rPr lang="en-US" altLang="ko-KR" sz="2800" dirty="0"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to time-size DB.</a:t>
            </a:r>
          </a:p>
          <a:p>
            <a:pPr marL="971550" lvl="1" indent="-514350">
              <a:buAutoNum type="arabicPeriod"/>
            </a:pPr>
            <a:endParaRPr lang="en-US" altLang="ko-KR" sz="2800" dirty="0"/>
          </a:p>
          <a:p>
            <a:pPr marL="971550" lvl="1" indent="-514350">
              <a:buFontTx/>
              <a:buAutoNum type="arabicPeriod"/>
            </a:pPr>
            <a:r>
              <a:rPr lang="en-US" altLang="ko-KR" sz="2800" dirty="0"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 (of OS and others)’ of distributed Boxes.</a:t>
            </a:r>
          </a:p>
          <a:p>
            <a:pPr marL="971550" lvl="1" indent="-514350">
              <a:buAutoNum type="arabicPeriod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</p:spTree>
    <p:extLst>
      <p:ext uri="{BB962C8B-B14F-4D97-AF65-F5344CB8AC3E}">
        <p14:creationId xmlns:p14="http://schemas.microsoft.com/office/powerpoint/2010/main" val="979960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7494358" cy="1216756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+mj-ea"/>
              </a:rPr>
              <a:t>SmartX</a:t>
            </a:r>
            <a:r>
              <a:rPr lang="en-US" altLang="ko-KR" dirty="0">
                <a:solidFill>
                  <a:srgbClr val="0070C0"/>
                </a:solidFill>
                <a:latin typeface="+mj-ea"/>
              </a:rPr>
              <a:t> Automation Framework</a:t>
            </a:r>
            <a:endParaRPr lang="ko-KR" altLang="en-US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535B56-10BC-4FE5-9A8B-3BABCCF29C2B}"/>
              </a:ext>
            </a:extLst>
          </p:cNvPr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E5EE17-02C6-48EC-86E8-4AD34B0FBC18}"/>
                </a:ext>
              </a:extLst>
            </p:cNvPr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AC3840C-C8DD-4B92-B90B-7A6E84C0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A42B70E-750F-4BD2-A7F7-CE8647533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5656A45-71C0-4BE3-8D79-E9833E79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9E19D94-8084-4FC0-8D42-6153377D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04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3356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Composable Playground &amp; Boxes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FDFD5-3678-4619-A5A0-E5729D87BD0B}"/>
              </a:ext>
            </a:extLst>
          </p:cNvPr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0AD4D1-4FF2-495C-8A5A-0A5750F46B49}"/>
                </a:ext>
              </a:extLst>
            </p:cNvPr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44" name="모서리가 둥근 직사각형 12">
                <a:extLst>
                  <a:ext uri="{FF2B5EF4-FFF2-40B4-BE49-F238E27FC236}">
                    <a16:creationId xmlns:a16="http://schemas.microsoft.com/office/drawing/2014/main" id="{08C98847-3CB7-4A01-8020-25FE59C3CEBE}"/>
                  </a:ext>
                </a:extLst>
              </p:cNvPr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1CA6858B-8797-4338-ADCC-566A78F3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0E83506-90C4-427F-A336-B463A1D4B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7822A8-9836-4A6F-9D45-098BBEA3150A}"/>
                </a:ext>
              </a:extLst>
            </p:cNvPr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BC049FD-C005-45B5-8DB3-6E88277BB393}"/>
                  </a:ext>
                </a:extLst>
              </p:cNvPr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CB88DFE3-FC15-4B97-8379-33AF4DE68635}"/>
                  </a:ext>
                </a:extLst>
              </p:cNvPr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183F7A6-303B-4973-916F-375271C4D296}"/>
                  </a:ext>
                </a:extLst>
              </p:cNvPr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A3C77D-89B6-42B6-8E88-3D3C46EC6879}"/>
                  </a:ext>
                </a:extLst>
              </p:cNvPr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6798A0-BAD5-40EA-84FE-9C2C4D41F9E9}"/>
                  </a:ext>
                </a:extLst>
              </p:cNvPr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84886C8-312B-449C-9419-8AD3FD714112}"/>
                  </a:ext>
                </a:extLst>
              </p:cNvPr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9B85B57-E4AD-44B1-8AB8-94E3F82C7FAD}"/>
                  </a:ext>
                </a:extLst>
              </p:cNvPr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B7E3D0E-1F26-416A-B363-E6416F59C54C}"/>
                  </a:ext>
                </a:extLst>
              </p:cNvPr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8D82224-865E-4588-95DB-17FC7C49DAAC}"/>
                  </a:ext>
                </a:extLst>
              </p:cNvPr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4119EC5-985E-4659-B536-DCCEC0EE1E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8007C45-0A28-401E-AAB3-39FD38E254DA}"/>
                  </a:ext>
                </a:extLst>
              </p:cNvPr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36AD790-0C06-4159-A9A8-98F3D1E20DA5}"/>
                </a:ext>
              </a:extLst>
            </p:cNvPr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>
                <a:extLst>
                  <a:ext uri="{FF2B5EF4-FFF2-40B4-BE49-F238E27FC236}">
                    <a16:creationId xmlns:a16="http://schemas.microsoft.com/office/drawing/2014/main" id="{4F76F4C3-890E-4228-A97A-30C48B524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6968472-1842-42F1-BA64-881938B96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34E745-68D4-4263-84B9-D4B25CA66A19}"/>
                  </a:ext>
                </a:extLst>
              </p:cNvPr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>
                <a:extLst>
                  <a:ext uri="{FF2B5EF4-FFF2-40B4-BE49-F238E27FC236}">
                    <a16:creationId xmlns:a16="http://schemas.microsoft.com/office/drawing/2014/main" id="{4FCBDE61-570A-41D5-ABDC-E075429FD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AA874FC-EF10-4D08-BCCE-021AC5277F36}"/>
                </a:ext>
              </a:extLst>
            </p:cNvPr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23" name="그룹 94">
                <a:extLst>
                  <a:ext uri="{FF2B5EF4-FFF2-40B4-BE49-F238E27FC236}">
                    <a16:creationId xmlns:a16="http://schemas.microsoft.com/office/drawing/2014/main" id="{F5F328D8-EDD7-4968-8D80-CBE80E370993}"/>
                  </a:ext>
                </a:extLst>
              </p:cNvPr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C080BF79-E95A-42A8-B4C2-93D2BE55F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87E7C7-9892-4153-A5B8-2CB80F0A0060}"/>
                    </a:ext>
                  </a:extLst>
                </p:cNvPr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311BB15-F9E9-4C7F-8089-EE767348B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9BB06CC5-F9D6-4DA9-8C08-1F0F96125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DF621F-D8FA-418D-ACD1-8AAF458EEEA8}"/>
                  </a:ext>
                </a:extLst>
              </p:cNvPr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E6D186-ED6C-497E-9379-141296050A5E}"/>
                </a:ext>
              </a:extLst>
            </p:cNvPr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19" name="그룹 93">
                <a:extLst>
                  <a:ext uri="{FF2B5EF4-FFF2-40B4-BE49-F238E27FC236}">
                    <a16:creationId xmlns:a16="http://schemas.microsoft.com/office/drawing/2014/main" id="{1DC3072B-F71A-4221-9893-A7B5CDACD279}"/>
                  </a:ext>
                </a:extLst>
              </p:cNvPr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E9273D9-C9F8-4170-AFEA-777C632208D2}"/>
                    </a:ext>
                  </a:extLst>
                </p:cNvPr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AA310C38-3104-4323-AE83-111D73194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A39CD-9201-4A40-A97B-01A1D6C57B98}"/>
                  </a:ext>
                </a:extLst>
              </p:cNvPr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CBF1C8-7AA4-498A-9309-9AC0FFCFF730}"/>
                </a:ext>
              </a:extLst>
            </p:cNvPr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4235AA-8396-4A01-A50C-9261144624F0}"/>
                  </a:ext>
                </a:extLst>
              </p:cNvPr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그룹 118">
                <a:extLst>
                  <a:ext uri="{FF2B5EF4-FFF2-40B4-BE49-F238E27FC236}">
                    <a16:creationId xmlns:a16="http://schemas.microsoft.com/office/drawing/2014/main" id="{1A9B9066-DB48-4260-9704-508207AFA6A2}"/>
                  </a:ext>
                </a:extLst>
              </p:cNvPr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F93D9C9-9158-4C1F-912D-BBCBE6578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8F1616-1D6D-40E4-BD04-467D50E9084A}"/>
                    </a:ext>
                  </a:extLst>
                </p:cNvPr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015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 lang="ko-KR" altLang="en-US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9E43D31A-D3AD-48C9-B555-6FE1D6A65F2E}"/>
              </a:ext>
            </a:extLst>
          </p:cNvPr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65" name="Picture 4" descr="micro service architectureì ëí ì´ë¯¸ì§ ê²ìê²°ê³¼">
            <a:extLst>
              <a:ext uri="{FF2B5EF4-FFF2-40B4-BE49-F238E27FC236}">
                <a16:creationId xmlns:a16="http://schemas.microsoft.com/office/drawing/2014/main" id="{7CB291F0-667D-4DDE-91BA-76EBEE2D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micro service architectureì ëí ì´ë¯¸ì§ ê²ìê²°ê³¼">
            <a:extLst>
              <a:ext uri="{FF2B5EF4-FFF2-40B4-BE49-F238E27FC236}">
                <a16:creationId xmlns:a16="http://schemas.microsoft.com/office/drawing/2014/main" id="{7B9AA936-57A2-4924-A2B4-28AC49AD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0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lang="ko-KR" altLang="en-US" dirty="0"/>
          </a:p>
        </p:txBody>
      </p:sp>
      <p:pic>
        <p:nvPicPr>
          <p:cNvPr id="11" name="Picture 2" descr="Time Series Databaseì ëí ì´ë¯¸ì§ ê²ìê²°ê³¼">
            <a:extLst>
              <a:ext uri="{FF2B5EF4-FFF2-40B4-BE49-F238E27FC236}">
                <a16:creationId xmlns:a16="http://schemas.microsoft.com/office/drawing/2014/main" id="{9C2C4B47-8467-4D8E-B471-EE870EB8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ime series에 대한 이미지 검색결과">
            <a:extLst>
              <a:ext uri="{FF2B5EF4-FFF2-40B4-BE49-F238E27FC236}">
                <a16:creationId xmlns:a16="http://schemas.microsoft.com/office/drawing/2014/main" id="{93CB31A1-8A8A-433F-8AA7-6AFC2AFD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fluxdb chronografì ëí ì´ë¯¸ì§ ê²ìê²°ê³¼">
            <a:extLst>
              <a:ext uri="{FF2B5EF4-FFF2-40B4-BE49-F238E27FC236}">
                <a16:creationId xmlns:a16="http://schemas.microsoft.com/office/drawing/2014/main" id="{E8DF4F0B-D886-4087-A3CF-99735406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fluxdbì ëí ì´ë¯¸ì§ ê²ìê²°ê³¼">
            <a:extLst>
              <a:ext uri="{FF2B5EF4-FFF2-40B4-BE49-F238E27FC236}">
                <a16:creationId xmlns:a16="http://schemas.microsoft.com/office/drawing/2014/main" id="{E153195B-E39C-4393-95B3-4DA58EC39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534D4F-42E0-4B59-9F7F-1A2E2182AC29}"/>
              </a:ext>
            </a:extLst>
          </p:cNvPr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</p:spTree>
    <p:extLst>
      <p:ext uri="{BB962C8B-B14F-4D97-AF65-F5344CB8AC3E}">
        <p14:creationId xmlns:p14="http://schemas.microsoft.com/office/powerpoint/2010/main" val="23649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Visibility: Zabbix Distributed Monitoring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1061C9-B2FD-46F1-9EA7-1632E190CBC7}"/>
              </a:ext>
            </a:extLst>
          </p:cNvPr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B8D35B-98FF-4C98-9903-CF5B9123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9D9ADE-9013-4834-8B2B-E3A42B060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F16842-1DC9-41FA-BD69-75EE2134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AC5258-7A74-45F2-A6AA-B1CE275923E8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604B036-0992-4610-A0A8-CB2B92BE1EBF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6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5447</TotalTime>
  <Words>1926</Words>
  <Application>Microsoft Office PowerPoint</Application>
  <PresentationFormat>화면 슬라이드 쇼(4:3)</PresentationFormat>
  <Paragraphs>351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5" baseType="lpstr"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Consolas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PowerPoint 프레젠테이션</vt:lpstr>
      <vt:lpstr>PowerPoint 프레젠테이션</vt:lpstr>
      <vt:lpstr>PowerPoint 프레젠테이션</vt:lpstr>
      <vt:lpstr>PowerPoint 프레젠테이션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김현서</cp:lastModifiedBy>
  <cp:revision>140</cp:revision>
  <dcterms:created xsi:type="dcterms:W3CDTF">2018-10-02T10:07:38Z</dcterms:created>
  <dcterms:modified xsi:type="dcterms:W3CDTF">2022-03-09T08:42:51Z</dcterms:modified>
</cp:coreProperties>
</file>